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1"/>
  </p:sldMasterIdLst>
  <p:notesMasterIdLst>
    <p:notesMasterId r:id="rId17"/>
  </p:notesMasterIdLst>
  <p:sldIdLst>
    <p:sldId id="256" r:id="rId2"/>
    <p:sldId id="269" r:id="rId3"/>
    <p:sldId id="276" r:id="rId4"/>
    <p:sldId id="278" r:id="rId5"/>
    <p:sldId id="279" r:id="rId6"/>
    <p:sldId id="280" r:id="rId7"/>
    <p:sldId id="274" r:id="rId8"/>
    <p:sldId id="271" r:id="rId9"/>
    <p:sldId id="283" r:id="rId10"/>
    <p:sldId id="266" r:id="rId11"/>
    <p:sldId id="260" r:id="rId12"/>
    <p:sldId id="282" r:id="rId13"/>
    <p:sldId id="272" r:id="rId14"/>
    <p:sldId id="263" r:id="rId15"/>
    <p:sldId id="257" r:id="rId16"/>
  </p:sldIdLst>
  <p:sldSz cx="12192000" cy="6858000"/>
  <p:notesSz cx="6858000" cy="9945688"/>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tandardabschnitt" id="{DBB5F487-D303-4F6D-ACEB-765AD6E981CD}">
          <p14:sldIdLst>
            <p14:sldId id="256"/>
            <p14:sldId id="269"/>
            <p14:sldId id="276"/>
            <p14:sldId id="278"/>
            <p14:sldId id="279"/>
            <p14:sldId id="280"/>
            <p14:sldId id="274"/>
            <p14:sldId id="271"/>
            <p14:sldId id="283"/>
            <p14:sldId id="266"/>
            <p14:sldId id="260"/>
            <p14:sldId id="282"/>
            <p14:sldId id="272"/>
            <p14:sldId id="263"/>
            <p14:sldId id="257"/>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38" d="100"/>
          <a:sy n="38" d="100"/>
        </p:scale>
        <p:origin x="54" y="66"/>
      </p:cViewPr>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98475"/>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98475"/>
          </a:xfrm>
          <a:prstGeom prst="rect">
            <a:avLst/>
          </a:prstGeom>
        </p:spPr>
        <p:txBody>
          <a:bodyPr vert="horz" lIns="91440" tIns="45720" rIns="91440" bIns="45720" rtlCol="0"/>
          <a:lstStyle>
            <a:lvl1pPr algn="r">
              <a:defRPr sz="1200"/>
            </a:lvl1pPr>
          </a:lstStyle>
          <a:p>
            <a:fld id="{89A8528A-88EF-4547-82E4-3A2FAC368056}" type="datetimeFigureOut">
              <a:rPr lang="de-DE" smtClean="0"/>
              <a:t>27.02.2022</a:t>
            </a:fld>
            <a:endParaRPr lang="de-DE"/>
          </a:p>
        </p:txBody>
      </p:sp>
      <p:sp>
        <p:nvSpPr>
          <p:cNvPr id="4" name="Folienbildplatzhalter 3"/>
          <p:cNvSpPr>
            <a:spLocks noGrp="1" noRot="1" noChangeAspect="1"/>
          </p:cNvSpPr>
          <p:nvPr>
            <p:ph type="sldImg" idx="2"/>
          </p:nvPr>
        </p:nvSpPr>
        <p:spPr>
          <a:xfrm>
            <a:off x="444500" y="1243013"/>
            <a:ext cx="5969000" cy="3357562"/>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786313"/>
            <a:ext cx="5486400" cy="3916362"/>
          </a:xfrm>
          <a:prstGeom prst="rect">
            <a:avLst/>
          </a:prstGeom>
        </p:spPr>
        <p:txBody>
          <a:bodyPr vert="horz" lIns="91440" tIns="45720" rIns="91440" bIns="45720" rtlCol="0"/>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6" name="Fußzeilenplatzhalter 5"/>
          <p:cNvSpPr>
            <a:spLocks noGrp="1"/>
          </p:cNvSpPr>
          <p:nvPr>
            <p:ph type="ftr" sz="quarter" idx="4"/>
          </p:nvPr>
        </p:nvSpPr>
        <p:spPr>
          <a:xfrm>
            <a:off x="0" y="9447213"/>
            <a:ext cx="2971800" cy="498475"/>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9447213"/>
            <a:ext cx="2971800" cy="498475"/>
          </a:xfrm>
          <a:prstGeom prst="rect">
            <a:avLst/>
          </a:prstGeom>
        </p:spPr>
        <p:txBody>
          <a:bodyPr vert="horz" lIns="91440" tIns="45720" rIns="91440" bIns="45720" rtlCol="0" anchor="b"/>
          <a:lstStyle>
            <a:lvl1pPr algn="r">
              <a:defRPr sz="1200"/>
            </a:lvl1pPr>
          </a:lstStyle>
          <a:p>
            <a:fld id="{4DD878EB-07BD-4A43-AA1D-26A6D6EE6D56}" type="slidenum">
              <a:rPr lang="de-DE" smtClean="0"/>
              <a:t>‹Nr.›</a:t>
            </a:fld>
            <a:endParaRPr lang="de-DE"/>
          </a:p>
        </p:txBody>
      </p:sp>
    </p:spTree>
    <p:extLst>
      <p:ext uri="{BB962C8B-B14F-4D97-AF65-F5344CB8AC3E}">
        <p14:creationId xmlns:p14="http://schemas.microsoft.com/office/powerpoint/2010/main" val="421126138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10"/>
          </p:nvPr>
        </p:nvSpPr>
        <p:spPr/>
        <p:txBody>
          <a:bodyPr/>
          <a:lstStyle/>
          <a:p>
            <a:fld id="{4DD878EB-07BD-4A43-AA1D-26A6D6EE6D56}" type="slidenum">
              <a:rPr lang="de-DE" smtClean="0"/>
              <a:t>3</a:t>
            </a:fld>
            <a:endParaRPr lang="de-DE"/>
          </a:p>
        </p:txBody>
      </p:sp>
    </p:spTree>
    <p:extLst>
      <p:ext uri="{BB962C8B-B14F-4D97-AF65-F5344CB8AC3E}">
        <p14:creationId xmlns:p14="http://schemas.microsoft.com/office/powerpoint/2010/main" val="24920659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10"/>
          </p:nvPr>
        </p:nvSpPr>
        <p:spPr/>
        <p:txBody>
          <a:bodyPr/>
          <a:lstStyle/>
          <a:p>
            <a:fld id="{4DD878EB-07BD-4A43-AA1D-26A6D6EE6D56}" type="slidenum">
              <a:rPr lang="de-DE" smtClean="0"/>
              <a:t>11</a:t>
            </a:fld>
            <a:endParaRPr lang="de-DE"/>
          </a:p>
        </p:txBody>
      </p:sp>
    </p:spTree>
    <p:extLst>
      <p:ext uri="{BB962C8B-B14F-4D97-AF65-F5344CB8AC3E}">
        <p14:creationId xmlns:p14="http://schemas.microsoft.com/office/powerpoint/2010/main" val="66294070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10"/>
          </p:nvPr>
        </p:nvSpPr>
        <p:spPr/>
        <p:txBody>
          <a:bodyPr/>
          <a:lstStyle/>
          <a:p>
            <a:fld id="{4DD878EB-07BD-4A43-AA1D-26A6D6EE6D56}" type="slidenum">
              <a:rPr lang="de-DE" smtClean="0"/>
              <a:t>12</a:t>
            </a:fld>
            <a:endParaRPr lang="de-DE"/>
          </a:p>
        </p:txBody>
      </p:sp>
    </p:spTree>
    <p:extLst>
      <p:ext uri="{BB962C8B-B14F-4D97-AF65-F5344CB8AC3E}">
        <p14:creationId xmlns:p14="http://schemas.microsoft.com/office/powerpoint/2010/main" val="268141680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de-DE" smtClean="0"/>
              <a:t>Titelmasterformat durch Klicken bearbeiten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smtClean="0"/>
              <a:t>Formatvorlage des Untertitelmasters durch Klicken bearbeiten</a:t>
            </a:r>
            <a:endParaRPr lang="en-US" dirty="0"/>
          </a:p>
        </p:txBody>
      </p:sp>
      <p:sp>
        <p:nvSpPr>
          <p:cNvPr id="4" name="Date Placeholder 3"/>
          <p:cNvSpPr>
            <a:spLocks noGrp="1"/>
          </p:cNvSpPr>
          <p:nvPr>
            <p:ph type="dt" sz="half" idx="10"/>
          </p:nvPr>
        </p:nvSpPr>
        <p:spPr/>
        <p:txBody>
          <a:bodyPr/>
          <a:lstStyle/>
          <a:p>
            <a:fld id="{9C324ACC-B517-4C8C-AC6A-2B53A635FD8B}" type="datetimeFigureOut">
              <a:rPr lang="de-DE" smtClean="0"/>
              <a:t>27.02.2022</a:t>
            </a:fld>
            <a:endParaRPr lang="de-DE"/>
          </a:p>
        </p:txBody>
      </p:sp>
      <p:sp>
        <p:nvSpPr>
          <p:cNvPr id="5" name="Footer Placeholder 4"/>
          <p:cNvSpPr>
            <a:spLocks noGrp="1"/>
          </p:cNvSpPr>
          <p:nvPr>
            <p:ph type="ftr" sz="quarter" idx="11"/>
          </p:nvPr>
        </p:nvSpPr>
        <p:spPr/>
        <p:txBody>
          <a:bodyPr/>
          <a:lstStyle/>
          <a:p>
            <a:endParaRPr lang="de-DE"/>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A00CD5E0-781B-4076-84E1-80361CA664FC}" type="slidenum">
              <a:rPr lang="de-DE" smtClean="0"/>
              <a:t>‹Nr.›</a:t>
            </a:fld>
            <a:endParaRPr lang="de-DE"/>
          </a:p>
        </p:txBody>
      </p:sp>
    </p:spTree>
    <p:extLst>
      <p:ext uri="{BB962C8B-B14F-4D97-AF65-F5344CB8AC3E}">
        <p14:creationId xmlns:p14="http://schemas.microsoft.com/office/powerpoint/2010/main" val="3855228184"/>
      </p:ext>
    </p:extLst>
  </p:cSld>
  <p:clrMapOvr>
    <a:masterClrMapping/>
  </p:clrMapOvr>
  <p:transition spd="med">
    <p:pull/>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el und Beschriftung">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de-DE" smtClean="0"/>
              <a:t>Titelmasterformat durch Klicken bearbeiten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smtClean="0"/>
              <a:t>Textmasterformat bearbeiten</a:t>
            </a:r>
          </a:p>
        </p:txBody>
      </p:sp>
      <p:sp>
        <p:nvSpPr>
          <p:cNvPr id="4" name="Date Placeholder 3"/>
          <p:cNvSpPr>
            <a:spLocks noGrp="1"/>
          </p:cNvSpPr>
          <p:nvPr>
            <p:ph type="dt" sz="half" idx="10"/>
          </p:nvPr>
        </p:nvSpPr>
        <p:spPr/>
        <p:txBody>
          <a:bodyPr/>
          <a:lstStyle/>
          <a:p>
            <a:fld id="{9C324ACC-B517-4C8C-AC6A-2B53A635FD8B}" type="datetimeFigureOut">
              <a:rPr lang="de-DE" smtClean="0"/>
              <a:t>27.02.2022</a:t>
            </a:fld>
            <a:endParaRPr lang="de-DE"/>
          </a:p>
        </p:txBody>
      </p:sp>
      <p:sp>
        <p:nvSpPr>
          <p:cNvPr id="5" name="Footer Placeholder 4"/>
          <p:cNvSpPr>
            <a:spLocks noGrp="1"/>
          </p:cNvSpPr>
          <p:nvPr>
            <p:ph type="ftr" sz="quarter" idx="11"/>
          </p:nvPr>
        </p:nvSpPr>
        <p:spPr/>
        <p:txBody>
          <a:bodyPr/>
          <a:lstStyle/>
          <a:p>
            <a:endParaRPr lang="de-DE"/>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A00CD5E0-781B-4076-84E1-80361CA664FC}" type="slidenum">
              <a:rPr lang="de-DE" smtClean="0"/>
              <a:t>‹Nr.›</a:t>
            </a:fld>
            <a:endParaRPr lang="de-DE"/>
          </a:p>
        </p:txBody>
      </p:sp>
    </p:spTree>
    <p:extLst>
      <p:ext uri="{BB962C8B-B14F-4D97-AF65-F5344CB8AC3E}">
        <p14:creationId xmlns:p14="http://schemas.microsoft.com/office/powerpoint/2010/main" val="4189292480"/>
      </p:ext>
    </p:extLst>
  </p:cSld>
  <p:clrMapOvr>
    <a:masterClrMapping/>
  </p:clrMapOvr>
  <p:transition spd="med">
    <p:pull/>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Zitat mit Beschriftung">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de-DE" smtClean="0"/>
              <a:t>Titelmasterformat durch Klicken bearbeiten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de-DE" smtClean="0"/>
              <a:t>Textmasterformat bearbeiten</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smtClean="0"/>
              <a:t>Textmasterformat bearbeiten</a:t>
            </a:r>
          </a:p>
        </p:txBody>
      </p:sp>
      <p:sp>
        <p:nvSpPr>
          <p:cNvPr id="4" name="Date Placeholder 3"/>
          <p:cNvSpPr>
            <a:spLocks noGrp="1"/>
          </p:cNvSpPr>
          <p:nvPr>
            <p:ph type="dt" sz="half" idx="10"/>
          </p:nvPr>
        </p:nvSpPr>
        <p:spPr/>
        <p:txBody>
          <a:bodyPr/>
          <a:lstStyle/>
          <a:p>
            <a:fld id="{9C324ACC-B517-4C8C-AC6A-2B53A635FD8B}" type="datetimeFigureOut">
              <a:rPr lang="de-DE" smtClean="0"/>
              <a:t>27.02.2022</a:t>
            </a:fld>
            <a:endParaRPr lang="de-DE"/>
          </a:p>
        </p:txBody>
      </p:sp>
      <p:sp>
        <p:nvSpPr>
          <p:cNvPr id="5" name="Footer Placeholder 4"/>
          <p:cNvSpPr>
            <a:spLocks noGrp="1"/>
          </p:cNvSpPr>
          <p:nvPr>
            <p:ph type="ftr" sz="quarter" idx="11"/>
          </p:nvPr>
        </p:nvSpPr>
        <p:spPr/>
        <p:txBody>
          <a:bodyPr/>
          <a:lstStyle/>
          <a:p>
            <a:endParaRPr lang="de-DE"/>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A00CD5E0-781B-4076-84E1-80361CA664FC}" type="slidenum">
              <a:rPr lang="de-DE" smtClean="0"/>
              <a:t>‹Nr.›</a:t>
            </a:fld>
            <a:endParaRPr lang="de-DE"/>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196143779"/>
      </p:ext>
    </p:extLst>
  </p:cSld>
  <p:clrMapOvr>
    <a:masterClrMapping/>
  </p:clrMapOvr>
  <p:transition spd="med">
    <p:pull/>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nskarte">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de-DE" smtClean="0"/>
              <a:t>Titelmasterformat durch Klicken bearbeiten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de-DE" smtClean="0"/>
              <a:t>Textmasterformat bearbeiten</a:t>
            </a:r>
          </a:p>
        </p:txBody>
      </p:sp>
      <p:sp>
        <p:nvSpPr>
          <p:cNvPr id="5" name="Date Placeholder 4"/>
          <p:cNvSpPr>
            <a:spLocks noGrp="1"/>
          </p:cNvSpPr>
          <p:nvPr>
            <p:ph type="dt" sz="half" idx="10"/>
          </p:nvPr>
        </p:nvSpPr>
        <p:spPr/>
        <p:txBody>
          <a:bodyPr/>
          <a:lstStyle/>
          <a:p>
            <a:fld id="{9C324ACC-B517-4C8C-AC6A-2B53A635FD8B}" type="datetimeFigureOut">
              <a:rPr lang="de-DE" smtClean="0"/>
              <a:t>27.02.2022</a:t>
            </a:fld>
            <a:endParaRPr lang="de-DE"/>
          </a:p>
        </p:txBody>
      </p:sp>
      <p:sp>
        <p:nvSpPr>
          <p:cNvPr id="6" name="Footer Placeholder 5"/>
          <p:cNvSpPr>
            <a:spLocks noGrp="1"/>
          </p:cNvSpPr>
          <p:nvPr>
            <p:ph type="ftr" sz="quarter" idx="11"/>
          </p:nvPr>
        </p:nvSpPr>
        <p:spPr/>
        <p:txBody>
          <a:bodyPr/>
          <a:lstStyle/>
          <a:p>
            <a:endParaRPr lang="de-DE"/>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A00CD5E0-781B-4076-84E1-80361CA664FC}" type="slidenum">
              <a:rPr lang="de-DE" smtClean="0"/>
              <a:t>‹Nr.›</a:t>
            </a:fld>
            <a:endParaRPr lang="de-DE"/>
          </a:p>
        </p:txBody>
      </p:sp>
    </p:spTree>
    <p:extLst>
      <p:ext uri="{BB962C8B-B14F-4D97-AF65-F5344CB8AC3E}">
        <p14:creationId xmlns:p14="http://schemas.microsoft.com/office/powerpoint/2010/main" val="2940275287"/>
      </p:ext>
    </p:extLst>
  </p:cSld>
  <p:clrMapOvr>
    <a:masterClrMapping/>
  </p:clrMapOvr>
  <p:transition spd="med">
    <p:pull/>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nskarte für Zitat">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de-DE" smtClean="0"/>
              <a:t>Titelmasterformat durch Klicken bearbeiten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de-DE" smtClean="0"/>
              <a:t>Textmasterformat bearbeiten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de-DE" smtClean="0"/>
              <a:t>Textmasterformat bearbeiten</a:t>
            </a:r>
          </a:p>
        </p:txBody>
      </p:sp>
      <p:sp>
        <p:nvSpPr>
          <p:cNvPr id="5" name="Date Placeholder 4"/>
          <p:cNvSpPr>
            <a:spLocks noGrp="1"/>
          </p:cNvSpPr>
          <p:nvPr>
            <p:ph type="dt" sz="half" idx="10"/>
          </p:nvPr>
        </p:nvSpPr>
        <p:spPr/>
        <p:txBody>
          <a:bodyPr/>
          <a:lstStyle/>
          <a:p>
            <a:fld id="{9C324ACC-B517-4C8C-AC6A-2B53A635FD8B}" type="datetimeFigureOut">
              <a:rPr lang="de-DE" smtClean="0"/>
              <a:t>27.02.2022</a:t>
            </a:fld>
            <a:endParaRPr lang="de-DE"/>
          </a:p>
        </p:txBody>
      </p:sp>
      <p:sp>
        <p:nvSpPr>
          <p:cNvPr id="6" name="Footer Placeholder 5"/>
          <p:cNvSpPr>
            <a:spLocks noGrp="1"/>
          </p:cNvSpPr>
          <p:nvPr>
            <p:ph type="ftr" sz="quarter" idx="11"/>
          </p:nvPr>
        </p:nvSpPr>
        <p:spPr/>
        <p:txBody>
          <a:bodyPr/>
          <a:lstStyle/>
          <a:p>
            <a:endParaRPr lang="de-DE"/>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A00CD5E0-781B-4076-84E1-80361CA664FC}" type="slidenum">
              <a:rPr lang="de-DE" smtClean="0"/>
              <a:t>‹Nr.›</a:t>
            </a:fld>
            <a:endParaRPr lang="de-DE"/>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429695549"/>
      </p:ext>
    </p:extLst>
  </p:cSld>
  <p:clrMapOvr>
    <a:masterClrMapping/>
  </p:clrMapOvr>
  <p:transition spd="med">
    <p:pull/>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Wahr oder Falsch">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de-DE" smtClean="0"/>
              <a:t>Titelmasterformat durch Klicken bearbeiten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de-DE" smtClean="0"/>
              <a:t>Textmasterformat bearbeiten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de-DE" smtClean="0"/>
              <a:t>Textmasterformat bearbeiten</a:t>
            </a:r>
          </a:p>
        </p:txBody>
      </p:sp>
      <p:sp>
        <p:nvSpPr>
          <p:cNvPr id="5" name="Date Placeholder 4"/>
          <p:cNvSpPr>
            <a:spLocks noGrp="1"/>
          </p:cNvSpPr>
          <p:nvPr>
            <p:ph type="dt" sz="half" idx="10"/>
          </p:nvPr>
        </p:nvSpPr>
        <p:spPr/>
        <p:txBody>
          <a:bodyPr/>
          <a:lstStyle/>
          <a:p>
            <a:fld id="{9C324ACC-B517-4C8C-AC6A-2B53A635FD8B}" type="datetimeFigureOut">
              <a:rPr lang="de-DE" smtClean="0"/>
              <a:t>27.02.2022</a:t>
            </a:fld>
            <a:endParaRPr lang="de-DE"/>
          </a:p>
        </p:txBody>
      </p:sp>
      <p:sp>
        <p:nvSpPr>
          <p:cNvPr id="6" name="Footer Placeholder 5"/>
          <p:cNvSpPr>
            <a:spLocks noGrp="1"/>
          </p:cNvSpPr>
          <p:nvPr>
            <p:ph type="ftr" sz="quarter" idx="11"/>
          </p:nvPr>
        </p:nvSpPr>
        <p:spPr/>
        <p:txBody>
          <a:bodyPr/>
          <a:lstStyle/>
          <a:p>
            <a:endParaRPr lang="de-DE"/>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A00CD5E0-781B-4076-84E1-80361CA664FC}" type="slidenum">
              <a:rPr lang="de-DE" smtClean="0"/>
              <a:t>‹Nr.›</a:t>
            </a:fld>
            <a:endParaRPr lang="de-DE"/>
          </a:p>
        </p:txBody>
      </p:sp>
    </p:spTree>
    <p:extLst>
      <p:ext uri="{BB962C8B-B14F-4D97-AF65-F5344CB8AC3E}">
        <p14:creationId xmlns:p14="http://schemas.microsoft.com/office/powerpoint/2010/main" val="3621450766"/>
      </p:ext>
    </p:extLst>
  </p:cSld>
  <p:clrMapOvr>
    <a:masterClrMapping/>
  </p:clrMapOvr>
  <p:transition spd="med">
    <p:pull/>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smtClean="0"/>
              <a:t>Titelmasterformat durch Klicken bearbeiten</a:t>
            </a:r>
            <a:endParaRPr lang="en-US" dirty="0"/>
          </a:p>
        </p:txBody>
      </p:sp>
      <p:sp>
        <p:nvSpPr>
          <p:cNvPr id="3" name="Vertical Text Placeholder 2"/>
          <p:cNvSpPr>
            <a:spLocks noGrp="1"/>
          </p:cNvSpPr>
          <p:nvPr>
            <p:ph type="body" orient="vert" idx="1"/>
          </p:nvPr>
        </p:nvSpPr>
        <p:spPr/>
        <p:txBody>
          <a:bodyPr vert="eaVert" ancho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4" name="Date Placeholder 3"/>
          <p:cNvSpPr>
            <a:spLocks noGrp="1"/>
          </p:cNvSpPr>
          <p:nvPr>
            <p:ph type="dt" sz="half" idx="10"/>
          </p:nvPr>
        </p:nvSpPr>
        <p:spPr/>
        <p:txBody>
          <a:bodyPr/>
          <a:lstStyle/>
          <a:p>
            <a:fld id="{9C324ACC-B517-4C8C-AC6A-2B53A635FD8B}" type="datetimeFigureOut">
              <a:rPr lang="de-DE" smtClean="0"/>
              <a:t>27.02.2022</a:t>
            </a:fld>
            <a:endParaRPr lang="de-DE"/>
          </a:p>
        </p:txBody>
      </p:sp>
      <p:sp>
        <p:nvSpPr>
          <p:cNvPr id="5" name="Footer Placeholder 4"/>
          <p:cNvSpPr>
            <a:spLocks noGrp="1"/>
          </p:cNvSpPr>
          <p:nvPr>
            <p:ph type="ftr" sz="quarter" idx="11"/>
          </p:nvPr>
        </p:nvSpPr>
        <p:spPr/>
        <p:txBody>
          <a:bodyPr/>
          <a:lstStyle/>
          <a:p>
            <a:endParaRPr lang="de-DE"/>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A00CD5E0-781B-4076-84E1-80361CA664FC}" type="slidenum">
              <a:rPr lang="de-DE" smtClean="0"/>
              <a:t>‹Nr.›</a:t>
            </a:fld>
            <a:endParaRPr lang="de-DE"/>
          </a:p>
        </p:txBody>
      </p:sp>
    </p:spTree>
    <p:extLst>
      <p:ext uri="{BB962C8B-B14F-4D97-AF65-F5344CB8AC3E}">
        <p14:creationId xmlns:p14="http://schemas.microsoft.com/office/powerpoint/2010/main" val="2495970736"/>
      </p:ext>
    </p:extLst>
  </p:cSld>
  <p:clrMapOvr>
    <a:masterClrMapping/>
  </p:clrMapOvr>
  <p:transition spd="med">
    <p:pull/>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de-DE" smtClean="0"/>
              <a:t>Titelmasterformat durch Klicken bearbeiten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4" name="Date Placeholder 3"/>
          <p:cNvSpPr>
            <a:spLocks noGrp="1"/>
          </p:cNvSpPr>
          <p:nvPr>
            <p:ph type="dt" sz="half" idx="10"/>
          </p:nvPr>
        </p:nvSpPr>
        <p:spPr/>
        <p:txBody>
          <a:bodyPr/>
          <a:lstStyle/>
          <a:p>
            <a:fld id="{9C324ACC-B517-4C8C-AC6A-2B53A635FD8B}" type="datetimeFigureOut">
              <a:rPr lang="de-DE" smtClean="0"/>
              <a:t>27.02.2022</a:t>
            </a:fld>
            <a:endParaRPr lang="de-DE"/>
          </a:p>
        </p:txBody>
      </p:sp>
      <p:sp>
        <p:nvSpPr>
          <p:cNvPr id="5" name="Footer Placeholder 4"/>
          <p:cNvSpPr>
            <a:spLocks noGrp="1"/>
          </p:cNvSpPr>
          <p:nvPr>
            <p:ph type="ftr" sz="quarter" idx="11"/>
          </p:nvPr>
        </p:nvSpPr>
        <p:spPr/>
        <p:txBody>
          <a:bodyPr/>
          <a:lstStyle/>
          <a:p>
            <a:endParaRPr lang="de-DE"/>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A00CD5E0-781B-4076-84E1-80361CA664FC}" type="slidenum">
              <a:rPr lang="de-DE" smtClean="0"/>
              <a:t>‹Nr.›</a:t>
            </a:fld>
            <a:endParaRPr lang="de-DE"/>
          </a:p>
        </p:txBody>
      </p:sp>
    </p:spTree>
    <p:extLst>
      <p:ext uri="{BB962C8B-B14F-4D97-AF65-F5344CB8AC3E}">
        <p14:creationId xmlns:p14="http://schemas.microsoft.com/office/powerpoint/2010/main" val="514176140"/>
      </p:ext>
    </p:extLst>
  </p:cSld>
  <p:clrMapOvr>
    <a:masterClrMapping/>
  </p:clrMapOvr>
  <p:transition spd="med">
    <p:pull/>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de-DE" smtClean="0"/>
              <a:t>Titelmasterformat durch Klicken bearbeiten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4" name="Date Placeholder 3"/>
          <p:cNvSpPr>
            <a:spLocks noGrp="1"/>
          </p:cNvSpPr>
          <p:nvPr>
            <p:ph type="dt" sz="half" idx="10"/>
          </p:nvPr>
        </p:nvSpPr>
        <p:spPr/>
        <p:txBody>
          <a:bodyPr/>
          <a:lstStyle/>
          <a:p>
            <a:fld id="{9C324ACC-B517-4C8C-AC6A-2B53A635FD8B}" type="datetimeFigureOut">
              <a:rPr lang="de-DE" smtClean="0"/>
              <a:t>27.02.2022</a:t>
            </a:fld>
            <a:endParaRPr lang="de-DE"/>
          </a:p>
        </p:txBody>
      </p:sp>
      <p:sp>
        <p:nvSpPr>
          <p:cNvPr id="5" name="Footer Placeholder 4"/>
          <p:cNvSpPr>
            <a:spLocks noGrp="1"/>
          </p:cNvSpPr>
          <p:nvPr>
            <p:ph type="ftr" sz="quarter" idx="11"/>
          </p:nvPr>
        </p:nvSpPr>
        <p:spPr/>
        <p:txBody>
          <a:bodyPr/>
          <a:lstStyle/>
          <a:p>
            <a:endParaRPr lang="de-DE"/>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A00CD5E0-781B-4076-84E1-80361CA664FC}" type="slidenum">
              <a:rPr lang="de-DE" smtClean="0"/>
              <a:t>‹Nr.›</a:t>
            </a:fld>
            <a:endParaRPr lang="de-DE"/>
          </a:p>
        </p:txBody>
      </p:sp>
    </p:spTree>
    <p:extLst>
      <p:ext uri="{BB962C8B-B14F-4D97-AF65-F5344CB8AC3E}">
        <p14:creationId xmlns:p14="http://schemas.microsoft.com/office/powerpoint/2010/main" val="4196092510"/>
      </p:ext>
    </p:extLst>
  </p:cSld>
  <p:clrMapOvr>
    <a:masterClrMapping/>
  </p:clrMapOvr>
  <p:transition spd="med">
    <p:pull/>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de-DE" smtClean="0"/>
              <a:t>Titelmasterformat durch Klicken bearbeiten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smtClean="0"/>
              <a:t>Textmasterformat bearbeiten</a:t>
            </a:r>
          </a:p>
        </p:txBody>
      </p:sp>
      <p:sp>
        <p:nvSpPr>
          <p:cNvPr id="4" name="Date Placeholder 3"/>
          <p:cNvSpPr>
            <a:spLocks noGrp="1"/>
          </p:cNvSpPr>
          <p:nvPr>
            <p:ph type="dt" sz="half" idx="10"/>
          </p:nvPr>
        </p:nvSpPr>
        <p:spPr/>
        <p:txBody>
          <a:bodyPr/>
          <a:lstStyle/>
          <a:p>
            <a:fld id="{9C324ACC-B517-4C8C-AC6A-2B53A635FD8B}" type="datetimeFigureOut">
              <a:rPr lang="de-DE" smtClean="0"/>
              <a:t>27.02.2022</a:t>
            </a:fld>
            <a:endParaRPr lang="de-DE"/>
          </a:p>
        </p:txBody>
      </p:sp>
      <p:sp>
        <p:nvSpPr>
          <p:cNvPr id="5" name="Footer Placeholder 4"/>
          <p:cNvSpPr>
            <a:spLocks noGrp="1"/>
          </p:cNvSpPr>
          <p:nvPr>
            <p:ph type="ftr" sz="quarter" idx="11"/>
          </p:nvPr>
        </p:nvSpPr>
        <p:spPr/>
        <p:txBody>
          <a:bodyPr/>
          <a:lstStyle/>
          <a:p>
            <a:endParaRPr lang="de-DE"/>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A00CD5E0-781B-4076-84E1-80361CA664FC}" type="slidenum">
              <a:rPr lang="de-DE" smtClean="0"/>
              <a:t>‹Nr.›</a:t>
            </a:fld>
            <a:endParaRPr lang="de-DE"/>
          </a:p>
        </p:txBody>
      </p:sp>
    </p:spTree>
    <p:extLst>
      <p:ext uri="{BB962C8B-B14F-4D97-AF65-F5344CB8AC3E}">
        <p14:creationId xmlns:p14="http://schemas.microsoft.com/office/powerpoint/2010/main" val="3898348544"/>
      </p:ext>
    </p:extLst>
  </p:cSld>
  <p:clrMapOvr>
    <a:masterClrMapping/>
  </p:clrMapOvr>
  <p:transition spd="med">
    <p:pull/>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de-DE" smtClean="0"/>
              <a:t>Titelmasterformat durch Klicken bearbeiten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5" name="Date Placeholder 4"/>
          <p:cNvSpPr>
            <a:spLocks noGrp="1"/>
          </p:cNvSpPr>
          <p:nvPr>
            <p:ph type="dt" sz="half" idx="10"/>
          </p:nvPr>
        </p:nvSpPr>
        <p:spPr/>
        <p:txBody>
          <a:bodyPr/>
          <a:lstStyle/>
          <a:p>
            <a:fld id="{9C324ACC-B517-4C8C-AC6A-2B53A635FD8B}" type="datetimeFigureOut">
              <a:rPr lang="de-DE" smtClean="0"/>
              <a:t>27.02.2022</a:t>
            </a:fld>
            <a:endParaRPr lang="de-DE"/>
          </a:p>
        </p:txBody>
      </p:sp>
      <p:sp>
        <p:nvSpPr>
          <p:cNvPr id="6" name="Footer Placeholder 5"/>
          <p:cNvSpPr>
            <a:spLocks noGrp="1"/>
          </p:cNvSpPr>
          <p:nvPr>
            <p:ph type="ftr" sz="quarter" idx="11"/>
          </p:nvPr>
        </p:nvSpPr>
        <p:spPr/>
        <p:txBody>
          <a:bodyPr/>
          <a:lstStyle/>
          <a:p>
            <a:endParaRPr lang="de-DE"/>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A00CD5E0-781B-4076-84E1-80361CA664FC}" type="slidenum">
              <a:rPr lang="de-DE" smtClean="0"/>
              <a:t>‹Nr.›</a:t>
            </a:fld>
            <a:endParaRPr lang="de-DE"/>
          </a:p>
        </p:txBody>
      </p:sp>
    </p:spTree>
    <p:extLst>
      <p:ext uri="{BB962C8B-B14F-4D97-AF65-F5344CB8AC3E}">
        <p14:creationId xmlns:p14="http://schemas.microsoft.com/office/powerpoint/2010/main" val="1771048205"/>
      </p:ext>
    </p:extLst>
  </p:cSld>
  <p:clrMapOvr>
    <a:masterClrMapping/>
  </p:clrMapOvr>
  <p:transition spd="med">
    <p:pull/>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de-DE" smtClean="0"/>
              <a:t>Titelmasterformat durch Klicken bearbeiten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7" name="Date Placeholder 6"/>
          <p:cNvSpPr>
            <a:spLocks noGrp="1"/>
          </p:cNvSpPr>
          <p:nvPr>
            <p:ph type="dt" sz="half" idx="10"/>
          </p:nvPr>
        </p:nvSpPr>
        <p:spPr/>
        <p:txBody>
          <a:bodyPr/>
          <a:lstStyle/>
          <a:p>
            <a:fld id="{9C324ACC-B517-4C8C-AC6A-2B53A635FD8B}" type="datetimeFigureOut">
              <a:rPr lang="de-DE" smtClean="0"/>
              <a:t>27.02.2022</a:t>
            </a:fld>
            <a:endParaRPr lang="de-DE"/>
          </a:p>
        </p:txBody>
      </p:sp>
      <p:sp>
        <p:nvSpPr>
          <p:cNvPr id="8" name="Footer Placeholder 7"/>
          <p:cNvSpPr>
            <a:spLocks noGrp="1"/>
          </p:cNvSpPr>
          <p:nvPr>
            <p:ph type="ftr" sz="quarter" idx="11"/>
          </p:nvPr>
        </p:nvSpPr>
        <p:spPr/>
        <p:txBody>
          <a:bodyPr/>
          <a:lstStyle/>
          <a:p>
            <a:endParaRPr lang="de-DE"/>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A00CD5E0-781B-4076-84E1-80361CA664FC}" type="slidenum">
              <a:rPr lang="de-DE" smtClean="0"/>
              <a:t>‹Nr.›</a:t>
            </a:fld>
            <a:endParaRPr lang="de-DE"/>
          </a:p>
        </p:txBody>
      </p:sp>
    </p:spTree>
    <p:extLst>
      <p:ext uri="{BB962C8B-B14F-4D97-AF65-F5344CB8AC3E}">
        <p14:creationId xmlns:p14="http://schemas.microsoft.com/office/powerpoint/2010/main" val="2578746293"/>
      </p:ext>
    </p:extLst>
  </p:cSld>
  <p:clrMapOvr>
    <a:masterClrMapping/>
  </p:clrMapOvr>
  <p:transition spd="med">
    <p:pull/>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smtClean="0"/>
              <a:t>Titelmasterformat durch Klicken bearbeiten</a:t>
            </a:r>
            <a:endParaRPr lang="en-US" dirty="0"/>
          </a:p>
        </p:txBody>
      </p:sp>
      <p:sp>
        <p:nvSpPr>
          <p:cNvPr id="3" name="Date Placeholder 2"/>
          <p:cNvSpPr>
            <a:spLocks noGrp="1"/>
          </p:cNvSpPr>
          <p:nvPr>
            <p:ph type="dt" sz="half" idx="10"/>
          </p:nvPr>
        </p:nvSpPr>
        <p:spPr/>
        <p:txBody>
          <a:bodyPr/>
          <a:lstStyle/>
          <a:p>
            <a:fld id="{9C324ACC-B517-4C8C-AC6A-2B53A635FD8B}" type="datetimeFigureOut">
              <a:rPr lang="de-DE" smtClean="0"/>
              <a:t>27.02.2022</a:t>
            </a:fld>
            <a:endParaRPr lang="de-DE"/>
          </a:p>
        </p:txBody>
      </p:sp>
      <p:sp>
        <p:nvSpPr>
          <p:cNvPr id="4" name="Footer Placeholder 3"/>
          <p:cNvSpPr>
            <a:spLocks noGrp="1"/>
          </p:cNvSpPr>
          <p:nvPr>
            <p:ph type="ftr" sz="quarter" idx="11"/>
          </p:nvPr>
        </p:nvSpPr>
        <p:spPr/>
        <p:txBody>
          <a:bodyPr/>
          <a:lstStyle/>
          <a:p>
            <a:endParaRPr lang="de-DE"/>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A00CD5E0-781B-4076-84E1-80361CA664FC}" type="slidenum">
              <a:rPr lang="de-DE" smtClean="0"/>
              <a:t>‹Nr.›</a:t>
            </a:fld>
            <a:endParaRPr lang="de-DE"/>
          </a:p>
        </p:txBody>
      </p:sp>
    </p:spTree>
    <p:extLst>
      <p:ext uri="{BB962C8B-B14F-4D97-AF65-F5344CB8AC3E}">
        <p14:creationId xmlns:p14="http://schemas.microsoft.com/office/powerpoint/2010/main" val="1505546951"/>
      </p:ext>
    </p:extLst>
  </p:cSld>
  <p:clrMapOvr>
    <a:masterClrMapping/>
  </p:clrMapOvr>
  <p:transition spd="med">
    <p:pull/>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C324ACC-B517-4C8C-AC6A-2B53A635FD8B}" type="datetimeFigureOut">
              <a:rPr lang="de-DE" smtClean="0"/>
              <a:t>27.02.2022</a:t>
            </a:fld>
            <a:endParaRPr lang="de-DE"/>
          </a:p>
        </p:txBody>
      </p:sp>
      <p:sp>
        <p:nvSpPr>
          <p:cNvPr id="3" name="Footer Placeholder 2"/>
          <p:cNvSpPr>
            <a:spLocks noGrp="1"/>
          </p:cNvSpPr>
          <p:nvPr>
            <p:ph type="ftr" sz="quarter" idx="11"/>
          </p:nvPr>
        </p:nvSpPr>
        <p:spPr/>
        <p:txBody>
          <a:bodyPr/>
          <a:lstStyle/>
          <a:p>
            <a:endParaRPr lang="de-DE"/>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A00CD5E0-781B-4076-84E1-80361CA664FC}" type="slidenum">
              <a:rPr lang="de-DE" smtClean="0"/>
              <a:t>‹Nr.›</a:t>
            </a:fld>
            <a:endParaRPr lang="de-DE"/>
          </a:p>
        </p:txBody>
      </p:sp>
    </p:spTree>
    <p:extLst>
      <p:ext uri="{BB962C8B-B14F-4D97-AF65-F5344CB8AC3E}">
        <p14:creationId xmlns:p14="http://schemas.microsoft.com/office/powerpoint/2010/main" val="1450173864"/>
      </p:ext>
    </p:extLst>
  </p:cSld>
  <p:clrMapOvr>
    <a:masterClrMapping/>
  </p:clrMapOvr>
  <p:transition spd="med">
    <p:pull/>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de-DE" smtClean="0"/>
              <a:t>Titelmasterformat durch Klicken bearbeiten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Date Placeholder 4"/>
          <p:cNvSpPr>
            <a:spLocks noGrp="1"/>
          </p:cNvSpPr>
          <p:nvPr>
            <p:ph type="dt" sz="half" idx="10"/>
          </p:nvPr>
        </p:nvSpPr>
        <p:spPr/>
        <p:txBody>
          <a:bodyPr/>
          <a:lstStyle/>
          <a:p>
            <a:fld id="{9C324ACC-B517-4C8C-AC6A-2B53A635FD8B}" type="datetimeFigureOut">
              <a:rPr lang="de-DE" smtClean="0"/>
              <a:t>27.02.2022</a:t>
            </a:fld>
            <a:endParaRPr lang="de-DE"/>
          </a:p>
        </p:txBody>
      </p:sp>
      <p:sp>
        <p:nvSpPr>
          <p:cNvPr id="6" name="Footer Placeholder 5"/>
          <p:cNvSpPr>
            <a:spLocks noGrp="1"/>
          </p:cNvSpPr>
          <p:nvPr>
            <p:ph type="ftr" sz="quarter" idx="11"/>
          </p:nvPr>
        </p:nvSpPr>
        <p:spPr/>
        <p:txBody>
          <a:bodyPr/>
          <a:lstStyle/>
          <a:p>
            <a:endParaRPr lang="de-DE"/>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A00CD5E0-781B-4076-84E1-80361CA664FC}" type="slidenum">
              <a:rPr lang="de-DE" smtClean="0"/>
              <a:t>‹Nr.›</a:t>
            </a:fld>
            <a:endParaRPr lang="de-DE"/>
          </a:p>
        </p:txBody>
      </p:sp>
    </p:spTree>
    <p:extLst>
      <p:ext uri="{BB962C8B-B14F-4D97-AF65-F5344CB8AC3E}">
        <p14:creationId xmlns:p14="http://schemas.microsoft.com/office/powerpoint/2010/main" val="2873411448"/>
      </p:ext>
    </p:extLst>
  </p:cSld>
  <p:clrMapOvr>
    <a:masterClrMapping/>
  </p:clrMapOvr>
  <p:transition spd="med">
    <p:pull/>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de-DE" smtClean="0"/>
              <a:t>Titelmasterformat durch Klicken bearbeiten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de-DE" smtClean="0"/>
              <a:t>Bild durch Klicken auf Symbol hinzufügen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Date Placeholder 4"/>
          <p:cNvSpPr>
            <a:spLocks noGrp="1"/>
          </p:cNvSpPr>
          <p:nvPr>
            <p:ph type="dt" sz="half" idx="10"/>
          </p:nvPr>
        </p:nvSpPr>
        <p:spPr/>
        <p:txBody>
          <a:bodyPr/>
          <a:lstStyle/>
          <a:p>
            <a:fld id="{9C324ACC-B517-4C8C-AC6A-2B53A635FD8B}" type="datetimeFigureOut">
              <a:rPr lang="de-DE" smtClean="0"/>
              <a:t>27.02.2022</a:t>
            </a:fld>
            <a:endParaRPr lang="de-DE"/>
          </a:p>
        </p:txBody>
      </p:sp>
      <p:sp>
        <p:nvSpPr>
          <p:cNvPr id="6" name="Footer Placeholder 5"/>
          <p:cNvSpPr>
            <a:spLocks noGrp="1"/>
          </p:cNvSpPr>
          <p:nvPr>
            <p:ph type="ftr" sz="quarter" idx="11"/>
          </p:nvPr>
        </p:nvSpPr>
        <p:spPr/>
        <p:txBody>
          <a:bodyPr/>
          <a:lstStyle/>
          <a:p>
            <a:endParaRPr lang="de-DE"/>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A00CD5E0-781B-4076-84E1-80361CA664FC}" type="slidenum">
              <a:rPr lang="de-DE" smtClean="0"/>
              <a:t>‹Nr.›</a:t>
            </a:fld>
            <a:endParaRPr lang="de-DE"/>
          </a:p>
        </p:txBody>
      </p:sp>
    </p:spTree>
    <p:extLst>
      <p:ext uri="{BB962C8B-B14F-4D97-AF65-F5344CB8AC3E}">
        <p14:creationId xmlns:p14="http://schemas.microsoft.com/office/powerpoint/2010/main" val="3039223411"/>
      </p:ext>
    </p:extLst>
  </p:cSld>
  <p:clrMapOvr>
    <a:masterClrMapping/>
  </p:clrMapOvr>
  <p:transition spd="med">
    <p:pull/>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de-DE" smtClean="0"/>
              <a:t>Titelmasterformat durch Klicken bearbeiten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9C324ACC-B517-4C8C-AC6A-2B53A635FD8B}" type="datetimeFigureOut">
              <a:rPr lang="de-DE" smtClean="0"/>
              <a:t>27.02.2022</a:t>
            </a:fld>
            <a:endParaRPr lang="de-DE"/>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de-DE"/>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A00CD5E0-781B-4076-84E1-80361CA664FC}" type="slidenum">
              <a:rPr lang="de-DE" smtClean="0"/>
              <a:t>‹Nr.›</a:t>
            </a:fld>
            <a:endParaRPr lang="de-DE"/>
          </a:p>
        </p:txBody>
      </p:sp>
    </p:spTree>
    <p:extLst>
      <p:ext uri="{BB962C8B-B14F-4D97-AF65-F5344CB8AC3E}">
        <p14:creationId xmlns:p14="http://schemas.microsoft.com/office/powerpoint/2010/main" val="139892986"/>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 id="2147483690" r:id="rId13"/>
    <p:sldLayoutId id="2147483691" r:id="rId14"/>
    <p:sldLayoutId id="2147483692" r:id="rId15"/>
    <p:sldLayoutId id="2147483693" r:id="rId16"/>
  </p:sldLayoutIdLst>
  <p:transition spd="med">
    <p:pull/>
  </p:transition>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Grafik 3"/>
          <p:cNvPicPr>
            <a:picLocks noChangeAspect="1"/>
          </p:cNvPicPr>
          <p:nvPr/>
        </p:nvPicPr>
        <p:blipFill>
          <a:blip r:embed="rId2"/>
          <a:stretch>
            <a:fillRect/>
          </a:stretch>
        </p:blipFill>
        <p:spPr>
          <a:xfrm>
            <a:off x="1804987" y="785812"/>
            <a:ext cx="8582025" cy="5286375"/>
          </a:xfrm>
          <a:prstGeom prst="rect">
            <a:avLst/>
          </a:prstGeom>
        </p:spPr>
      </p:pic>
    </p:spTree>
    <p:extLst>
      <p:ext uri="{BB962C8B-B14F-4D97-AF65-F5344CB8AC3E}">
        <p14:creationId xmlns:p14="http://schemas.microsoft.com/office/powerpoint/2010/main" val="2034363717"/>
      </p:ext>
    </p:extLst>
  </p:cSld>
  <p:clrMapOvr>
    <a:masterClrMapping/>
  </p:clrMapOvr>
  <p:transition spd="med">
    <p:pull/>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2062347" y="691843"/>
            <a:ext cx="8911687" cy="832157"/>
          </a:xfrm>
        </p:spPr>
        <p:txBody>
          <a:bodyPr>
            <a:normAutofit/>
          </a:bodyPr>
          <a:lstStyle/>
          <a:p>
            <a:r>
              <a:rPr lang="de-DE" b="1" dirty="0" smtClean="0">
                <a:solidFill>
                  <a:prstClr val="black">
                    <a:lumMod val="75000"/>
                    <a:lumOff val="25000"/>
                  </a:prstClr>
                </a:solidFill>
              </a:rPr>
              <a:t>Widerstehe den bösen Mächten!</a:t>
            </a:r>
            <a:endParaRPr lang="de-DE" dirty="0"/>
          </a:p>
        </p:txBody>
      </p:sp>
      <p:sp>
        <p:nvSpPr>
          <p:cNvPr id="3" name="Inhaltsplatzhalter 2"/>
          <p:cNvSpPr>
            <a:spLocks noGrp="1"/>
          </p:cNvSpPr>
          <p:nvPr>
            <p:ph idx="1"/>
          </p:nvPr>
        </p:nvSpPr>
        <p:spPr>
          <a:xfrm>
            <a:off x="2062347" y="1523999"/>
            <a:ext cx="9171332" cy="4509407"/>
          </a:xfrm>
        </p:spPr>
        <p:txBody>
          <a:bodyPr>
            <a:normAutofit/>
          </a:bodyPr>
          <a:lstStyle/>
          <a:p>
            <a:pPr marL="0" indent="0">
              <a:buNone/>
            </a:pPr>
            <a:r>
              <a:rPr lang="de-DE" sz="2400" dirty="0" smtClean="0"/>
              <a:t>Nun </a:t>
            </a:r>
            <a:r>
              <a:rPr lang="de-DE" sz="2400" dirty="0"/>
              <a:t>noch ein </a:t>
            </a:r>
            <a:r>
              <a:rPr lang="de-DE" sz="2400" dirty="0" smtClean="0"/>
              <a:t>Letztes: </a:t>
            </a:r>
            <a:r>
              <a:rPr lang="de-DE" sz="2400" dirty="0"/>
              <a:t>Lasst euch vom </a:t>
            </a:r>
            <a:r>
              <a:rPr lang="de-DE" sz="2400" dirty="0" smtClean="0"/>
              <a:t>Herrn Kraft </a:t>
            </a:r>
            <a:r>
              <a:rPr lang="de-DE" sz="2400" dirty="0"/>
              <a:t>geben, lasst euch stärken durch seine gewaltige </a:t>
            </a:r>
            <a:r>
              <a:rPr lang="de-DE" sz="2400" dirty="0" smtClean="0"/>
              <a:t>Macht!</a:t>
            </a:r>
          </a:p>
          <a:p>
            <a:pPr marL="0" indent="0">
              <a:buNone/>
            </a:pPr>
            <a:r>
              <a:rPr lang="de-DE" sz="2400" dirty="0" smtClean="0"/>
              <a:t>Legt </a:t>
            </a:r>
            <a:r>
              <a:rPr lang="de-DE" sz="2400" dirty="0"/>
              <a:t>die Rüstung an, die Gott für euch bereithält; ergreift alle seine </a:t>
            </a:r>
            <a:r>
              <a:rPr lang="de-DE" sz="2400" dirty="0" smtClean="0"/>
              <a:t>Waffen! Damit </a:t>
            </a:r>
            <a:r>
              <a:rPr lang="de-DE" sz="2400" dirty="0"/>
              <a:t>werdet ihr </a:t>
            </a:r>
            <a:r>
              <a:rPr lang="de-DE" sz="2400" b="1" dirty="0"/>
              <a:t>in der Lage sein, den heimtückischen Angriffen des Teufels </a:t>
            </a:r>
            <a:r>
              <a:rPr lang="de-DE" sz="2400" b="1" dirty="0" smtClean="0"/>
              <a:t>standzuhalten</a:t>
            </a:r>
            <a:r>
              <a:rPr lang="de-DE" sz="2400" dirty="0" smtClean="0"/>
              <a:t>.</a:t>
            </a:r>
            <a:r>
              <a:rPr lang="de-DE" sz="2400" dirty="0"/>
              <a:t> </a:t>
            </a:r>
            <a:endParaRPr lang="de-DE" sz="2400" dirty="0" smtClean="0"/>
          </a:p>
          <a:p>
            <a:pPr marL="0" indent="0">
              <a:buNone/>
            </a:pPr>
            <a:r>
              <a:rPr lang="de-DE" sz="2400" dirty="0" smtClean="0"/>
              <a:t>Denn unser </a:t>
            </a:r>
            <a:r>
              <a:rPr lang="de-DE" sz="2400" dirty="0"/>
              <a:t>Kampf richtet sich </a:t>
            </a:r>
            <a:r>
              <a:rPr lang="de-DE" sz="2400" b="1" dirty="0"/>
              <a:t>nicht gegen Wesen von Fleisch und Blut</a:t>
            </a:r>
            <a:r>
              <a:rPr lang="de-DE" sz="2400" dirty="0"/>
              <a:t>, sondern gegen die Mächte und Gewalten der Finsternis, die über die Erde </a:t>
            </a:r>
            <a:r>
              <a:rPr lang="de-DE" sz="2400" dirty="0" smtClean="0"/>
              <a:t>herrschen, </a:t>
            </a:r>
            <a:r>
              <a:rPr lang="de-DE" sz="2400" b="1" dirty="0"/>
              <a:t>gegen das Heer der Geister in der unsichtbaren Welt, die hinter allem Bösen </a:t>
            </a:r>
            <a:r>
              <a:rPr lang="de-DE" sz="2400" b="1" dirty="0" smtClean="0"/>
              <a:t>stehen.</a:t>
            </a:r>
            <a:r>
              <a:rPr lang="de-DE" sz="2400" dirty="0" smtClean="0"/>
              <a:t>								 Epheser 6,10-12</a:t>
            </a:r>
            <a:endParaRPr lang="de-DE" sz="2800" dirty="0"/>
          </a:p>
        </p:txBody>
      </p:sp>
    </p:spTree>
    <p:extLst>
      <p:ext uri="{BB962C8B-B14F-4D97-AF65-F5344CB8AC3E}">
        <p14:creationId xmlns:p14="http://schemas.microsoft.com/office/powerpoint/2010/main" val="2495417304"/>
      </p:ext>
    </p:extLst>
  </p:cSld>
  <p:clrMapOvr>
    <a:masterClrMapping/>
  </p:clrMapOvr>
  <p:transition spd="med">
    <p:pull/>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2124856" y="712204"/>
            <a:ext cx="9573177" cy="1280890"/>
          </a:xfrm>
        </p:spPr>
        <p:txBody>
          <a:bodyPr>
            <a:normAutofit/>
          </a:bodyPr>
          <a:lstStyle/>
          <a:p>
            <a:pPr lvl="0">
              <a:buClr>
                <a:srgbClr val="A53010"/>
              </a:buClr>
            </a:pPr>
            <a:r>
              <a:rPr lang="de-DE" b="1" dirty="0" smtClean="0">
                <a:solidFill>
                  <a:prstClr val="black">
                    <a:lumMod val="75000"/>
                    <a:lumOff val="25000"/>
                  </a:prstClr>
                </a:solidFill>
              </a:rPr>
              <a:t>Behalte das Feld, lass es dir </a:t>
            </a:r>
            <a:r>
              <a:rPr lang="de-DE" b="1" dirty="0">
                <a:solidFill>
                  <a:prstClr val="black">
                    <a:lumMod val="75000"/>
                    <a:lumOff val="25000"/>
                  </a:prstClr>
                </a:solidFill>
              </a:rPr>
              <a:t>nicht vom Feind </a:t>
            </a:r>
            <a:r>
              <a:rPr lang="de-DE" b="1" dirty="0" smtClean="0">
                <a:solidFill>
                  <a:prstClr val="black">
                    <a:lumMod val="75000"/>
                    <a:lumOff val="25000"/>
                  </a:prstClr>
                </a:solidFill>
              </a:rPr>
              <a:t>rauben!</a:t>
            </a:r>
            <a:endParaRPr lang="de-DE" b="1" dirty="0">
              <a:solidFill>
                <a:prstClr val="black">
                  <a:lumMod val="75000"/>
                  <a:lumOff val="25000"/>
                </a:prstClr>
              </a:solidFill>
            </a:endParaRPr>
          </a:p>
        </p:txBody>
      </p:sp>
      <p:sp>
        <p:nvSpPr>
          <p:cNvPr id="3" name="Inhaltsplatzhalter 2"/>
          <p:cNvSpPr>
            <a:spLocks noGrp="1"/>
          </p:cNvSpPr>
          <p:nvPr>
            <p:ph idx="1"/>
          </p:nvPr>
        </p:nvSpPr>
        <p:spPr>
          <a:xfrm>
            <a:off x="2124856" y="1993093"/>
            <a:ext cx="9422166" cy="4668963"/>
          </a:xfrm>
        </p:spPr>
        <p:txBody>
          <a:bodyPr>
            <a:normAutofit/>
          </a:bodyPr>
          <a:lstStyle/>
          <a:p>
            <a:pPr marL="0" indent="0">
              <a:buNone/>
            </a:pPr>
            <a:r>
              <a:rPr lang="de-DE" sz="2800" dirty="0" smtClean="0"/>
              <a:t>Deshalb </a:t>
            </a:r>
            <a:r>
              <a:rPr lang="de-DE" sz="2800" dirty="0"/>
              <a:t>greift zu allen Waffen, die Gott für euch </a:t>
            </a:r>
            <a:r>
              <a:rPr lang="de-DE" sz="2800" dirty="0" smtClean="0"/>
              <a:t>bereithält! </a:t>
            </a:r>
          </a:p>
          <a:p>
            <a:pPr marL="0" indent="0">
              <a:buNone/>
            </a:pPr>
            <a:r>
              <a:rPr lang="de-DE" sz="2800" dirty="0" smtClean="0"/>
              <a:t>Wenn </a:t>
            </a:r>
            <a:r>
              <a:rPr lang="de-DE" sz="2800" dirty="0"/>
              <a:t>dann der Tag kommt, an dem die Mächte des Bösen angreifen</a:t>
            </a:r>
            <a:r>
              <a:rPr lang="de-DE" sz="2800" dirty="0" smtClean="0"/>
              <a:t>, </a:t>
            </a:r>
            <a:r>
              <a:rPr lang="de-DE" sz="2800" dirty="0"/>
              <a:t>seid ihr gerüstet und könnt euch ihnen entgegenstellen. </a:t>
            </a:r>
            <a:endParaRPr lang="de-DE" sz="2800" dirty="0" smtClean="0"/>
          </a:p>
          <a:p>
            <a:pPr marL="0" indent="0">
              <a:buNone/>
            </a:pPr>
            <a:r>
              <a:rPr lang="de-DE" sz="2800" dirty="0" smtClean="0"/>
              <a:t>Ihr </a:t>
            </a:r>
            <a:r>
              <a:rPr lang="de-DE" sz="2800" dirty="0"/>
              <a:t>werdet erfolgreich kämpfen und am Ende als Sieger dastehen</a:t>
            </a:r>
            <a:r>
              <a:rPr lang="de-DE" sz="2800" dirty="0" smtClean="0"/>
              <a:t>. 			 Epheser 6,13  </a:t>
            </a:r>
            <a:endParaRPr lang="de-DE" sz="2400" dirty="0"/>
          </a:p>
        </p:txBody>
      </p:sp>
    </p:spTree>
    <p:extLst>
      <p:ext uri="{BB962C8B-B14F-4D97-AF65-F5344CB8AC3E}">
        <p14:creationId xmlns:p14="http://schemas.microsoft.com/office/powerpoint/2010/main" val="2435694641"/>
      </p:ext>
    </p:extLst>
  </p:cSld>
  <p:clrMapOvr>
    <a:masterClrMapping/>
  </p:clrMapOvr>
  <p:transition spd="med">
    <p:pull/>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b="1" dirty="0" smtClean="0"/>
              <a:t>Drei wichtige (Mittel-) Ziele:</a:t>
            </a:r>
            <a:endParaRPr lang="de-DE" b="1" dirty="0"/>
          </a:p>
        </p:txBody>
      </p:sp>
      <p:sp>
        <p:nvSpPr>
          <p:cNvPr id="3" name="Inhaltsplatzhalter 2"/>
          <p:cNvSpPr>
            <a:spLocks noGrp="1"/>
          </p:cNvSpPr>
          <p:nvPr>
            <p:ph idx="1"/>
          </p:nvPr>
        </p:nvSpPr>
        <p:spPr>
          <a:xfrm>
            <a:off x="1332089" y="1614311"/>
            <a:ext cx="10859911" cy="4572000"/>
          </a:xfrm>
        </p:spPr>
        <p:txBody>
          <a:bodyPr>
            <a:normAutofit/>
          </a:bodyPr>
          <a:lstStyle/>
          <a:p>
            <a:pPr marL="457200" lvl="0" indent="-457200">
              <a:buClr>
                <a:srgbClr val="A53010"/>
              </a:buClr>
              <a:buAutoNum type="arabicPeriod"/>
            </a:pPr>
            <a:r>
              <a:rPr lang="de-DE" sz="3000" b="1" i="1" dirty="0" smtClean="0">
                <a:solidFill>
                  <a:prstClr val="black">
                    <a:lumMod val="75000"/>
                    <a:lumOff val="25000"/>
                  </a:prstClr>
                </a:solidFill>
              </a:rPr>
              <a:t>Sitze</a:t>
            </a:r>
            <a:r>
              <a:rPr lang="de-DE" sz="3000" b="1" dirty="0" smtClean="0">
                <a:solidFill>
                  <a:prstClr val="black">
                    <a:lumMod val="75000"/>
                    <a:lumOff val="25000"/>
                  </a:prstClr>
                </a:solidFill>
              </a:rPr>
              <a:t> </a:t>
            </a:r>
            <a:r>
              <a:rPr lang="de-DE" sz="3000" dirty="0" smtClean="0">
                <a:solidFill>
                  <a:prstClr val="black">
                    <a:lumMod val="75000"/>
                    <a:lumOff val="25000"/>
                  </a:prstClr>
                </a:solidFill>
              </a:rPr>
              <a:t>–</a:t>
            </a:r>
            <a:r>
              <a:rPr lang="de-DE" sz="3000" b="1" dirty="0" smtClean="0">
                <a:solidFill>
                  <a:prstClr val="black">
                    <a:lumMod val="75000"/>
                    <a:lumOff val="25000"/>
                  </a:prstClr>
                </a:solidFill>
              </a:rPr>
              <a:t> </a:t>
            </a:r>
            <a:r>
              <a:rPr lang="de-DE" sz="3000" dirty="0" smtClean="0">
                <a:solidFill>
                  <a:prstClr val="black">
                    <a:lumMod val="75000"/>
                    <a:lumOff val="25000"/>
                  </a:prstClr>
                </a:solidFill>
              </a:rPr>
              <a:t>Leistungsfrei in Gott ruhen – Neue Identität – In Christus aus Gnade durch Glauben</a:t>
            </a:r>
          </a:p>
          <a:p>
            <a:pPr marL="457200" lvl="0" indent="-457200">
              <a:buClr>
                <a:srgbClr val="A53010"/>
              </a:buClr>
              <a:buAutoNum type="arabicPeriod"/>
            </a:pPr>
            <a:r>
              <a:rPr lang="de-DE" sz="3000" b="1" i="1" dirty="0" smtClean="0">
                <a:solidFill>
                  <a:prstClr val="black">
                    <a:lumMod val="75000"/>
                    <a:lumOff val="25000"/>
                  </a:prstClr>
                </a:solidFill>
              </a:rPr>
              <a:t>Wandle</a:t>
            </a:r>
            <a:r>
              <a:rPr lang="de-DE" sz="3000" b="1" dirty="0" smtClean="0">
                <a:solidFill>
                  <a:prstClr val="black">
                    <a:lumMod val="75000"/>
                    <a:lumOff val="25000"/>
                  </a:prstClr>
                </a:solidFill>
              </a:rPr>
              <a:t> </a:t>
            </a:r>
            <a:r>
              <a:rPr lang="de-DE" sz="3000" dirty="0" smtClean="0">
                <a:solidFill>
                  <a:prstClr val="black">
                    <a:lumMod val="75000"/>
                    <a:lumOff val="25000"/>
                  </a:prstClr>
                </a:solidFill>
              </a:rPr>
              <a:t>–</a:t>
            </a:r>
            <a:r>
              <a:rPr lang="de-DE" sz="3000" b="1" dirty="0" smtClean="0">
                <a:solidFill>
                  <a:prstClr val="black">
                    <a:lumMod val="75000"/>
                    <a:lumOff val="25000"/>
                  </a:prstClr>
                </a:solidFill>
              </a:rPr>
              <a:t> </a:t>
            </a:r>
            <a:r>
              <a:rPr lang="de-DE" sz="3000" dirty="0" smtClean="0">
                <a:solidFill>
                  <a:prstClr val="black">
                    <a:lumMod val="75000"/>
                    <a:lumOff val="25000"/>
                  </a:prstClr>
                </a:solidFill>
              </a:rPr>
              <a:t>Dein christusähnlicher Lebensstil aufgrund deiner neuen </a:t>
            </a:r>
            <a:r>
              <a:rPr lang="de-DE" sz="3000" dirty="0">
                <a:solidFill>
                  <a:prstClr val="black">
                    <a:lumMod val="75000"/>
                    <a:lumOff val="25000"/>
                  </a:prstClr>
                </a:solidFill>
              </a:rPr>
              <a:t>Natur </a:t>
            </a:r>
            <a:r>
              <a:rPr lang="de-DE" sz="3000" dirty="0" smtClean="0">
                <a:solidFill>
                  <a:prstClr val="black">
                    <a:lumMod val="75000"/>
                    <a:lumOff val="25000"/>
                  </a:prstClr>
                </a:solidFill>
              </a:rPr>
              <a:t>– in </a:t>
            </a:r>
            <a:r>
              <a:rPr lang="de-DE" sz="3000" dirty="0">
                <a:solidFill>
                  <a:prstClr val="black">
                    <a:lumMod val="75000"/>
                    <a:lumOff val="25000"/>
                  </a:prstClr>
                </a:solidFill>
              </a:rPr>
              <a:t>Liebe leben </a:t>
            </a:r>
            <a:r>
              <a:rPr lang="de-DE" sz="3000" dirty="0" smtClean="0">
                <a:solidFill>
                  <a:prstClr val="black">
                    <a:lumMod val="75000"/>
                    <a:lumOff val="25000"/>
                  </a:prstClr>
                </a:solidFill>
              </a:rPr>
              <a:t>– Wandel im Geist</a:t>
            </a:r>
          </a:p>
          <a:p>
            <a:pPr marL="457200" lvl="0" indent="-457200">
              <a:buClr>
                <a:srgbClr val="A53010"/>
              </a:buClr>
              <a:buAutoNum type="arabicPeriod"/>
            </a:pPr>
            <a:r>
              <a:rPr lang="de-DE" sz="3000" b="1" i="1" dirty="0">
                <a:solidFill>
                  <a:prstClr val="black">
                    <a:lumMod val="75000"/>
                    <a:lumOff val="25000"/>
                  </a:prstClr>
                </a:solidFill>
              </a:rPr>
              <a:t>Stehe</a:t>
            </a:r>
            <a:r>
              <a:rPr lang="de-DE" sz="3000" b="1" dirty="0">
                <a:solidFill>
                  <a:prstClr val="black">
                    <a:lumMod val="75000"/>
                    <a:lumOff val="25000"/>
                  </a:prstClr>
                </a:solidFill>
              </a:rPr>
              <a:t> </a:t>
            </a:r>
            <a:r>
              <a:rPr lang="de-DE" sz="3000" dirty="0">
                <a:solidFill>
                  <a:prstClr val="black">
                    <a:lumMod val="75000"/>
                    <a:lumOff val="25000"/>
                  </a:prstClr>
                </a:solidFill>
              </a:rPr>
              <a:t>– </a:t>
            </a:r>
            <a:r>
              <a:rPr lang="de-DE" sz="3000" dirty="0" smtClean="0">
                <a:solidFill>
                  <a:prstClr val="black">
                    <a:lumMod val="75000"/>
                    <a:lumOff val="25000"/>
                  </a:prstClr>
                </a:solidFill>
              </a:rPr>
              <a:t>Widerstände geistlich überwinden </a:t>
            </a:r>
            <a:r>
              <a:rPr lang="de-DE" sz="3000" dirty="0">
                <a:solidFill>
                  <a:prstClr val="black">
                    <a:lumMod val="75000"/>
                    <a:lumOff val="25000"/>
                  </a:prstClr>
                </a:solidFill>
              </a:rPr>
              <a:t>–</a:t>
            </a:r>
            <a:r>
              <a:rPr lang="de-DE" sz="3000" dirty="0" smtClean="0">
                <a:solidFill>
                  <a:prstClr val="black">
                    <a:lumMod val="75000"/>
                    <a:lumOff val="25000"/>
                  </a:prstClr>
                </a:solidFill>
              </a:rPr>
              <a:t> sich das Feld nicht vom Feind rauben lassen</a:t>
            </a:r>
          </a:p>
        </p:txBody>
      </p:sp>
    </p:spTree>
    <p:extLst>
      <p:ext uri="{BB962C8B-B14F-4D97-AF65-F5344CB8AC3E}">
        <p14:creationId xmlns:p14="http://schemas.microsoft.com/office/powerpoint/2010/main" val="2925096165"/>
      </p:ext>
    </p:extLst>
  </p:cSld>
  <p:clrMapOvr>
    <a:masterClrMapping/>
  </p:clrMapOvr>
  <p:transition spd="med">
    <p:pull/>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3074634" y="846666"/>
            <a:ext cx="8915400" cy="6011333"/>
          </a:xfrm>
        </p:spPr>
        <p:txBody>
          <a:bodyPr>
            <a:noAutofit/>
          </a:bodyPr>
          <a:lstStyle/>
          <a:p>
            <a:pPr marL="0" indent="0">
              <a:buNone/>
            </a:pPr>
            <a:r>
              <a:rPr lang="de-DE" sz="2800" b="1" i="1" dirty="0" smtClean="0"/>
              <a:t>Sitze: </a:t>
            </a:r>
            <a:r>
              <a:rPr lang="de-DE" sz="2800" dirty="0" smtClean="0"/>
              <a:t>In Ihm haben wir die Erlösung durch sein Blut, die Vergebung  der Übertretungen nach dem Reichtum seiner Gnade! In Ihm – Erbteil; </a:t>
            </a:r>
          </a:p>
          <a:p>
            <a:pPr marL="0" indent="0">
              <a:buNone/>
            </a:pPr>
            <a:r>
              <a:rPr lang="de-DE" sz="2800" dirty="0" smtClean="0"/>
              <a:t>In Ihm -versiegelt mit dem Heiligen Geist!</a:t>
            </a:r>
          </a:p>
          <a:p>
            <a:pPr marL="0" indent="0">
              <a:buNone/>
            </a:pPr>
            <a:r>
              <a:rPr lang="de-DE" sz="2800" b="1" i="1" dirty="0" smtClean="0"/>
              <a:t>Wandle:</a:t>
            </a:r>
            <a:r>
              <a:rPr lang="de-DE" sz="2800" b="1" dirty="0" smtClean="0"/>
              <a:t> </a:t>
            </a:r>
            <a:r>
              <a:rPr lang="de-DE" sz="2800" dirty="0" smtClean="0"/>
              <a:t>Wer sagt, das er in ihm bleibt ist auch verpflichtet so zu Leben wie er!</a:t>
            </a:r>
          </a:p>
          <a:p>
            <a:pPr marL="0" indent="0">
              <a:buNone/>
            </a:pPr>
            <a:r>
              <a:rPr lang="de-DE" sz="2800" b="1" i="1" dirty="0" smtClean="0"/>
              <a:t>Stehe:</a:t>
            </a:r>
            <a:r>
              <a:rPr lang="de-DE" sz="2800" b="1" dirty="0" smtClean="0"/>
              <a:t> </a:t>
            </a:r>
            <a:r>
              <a:rPr lang="de-DE" sz="2800" dirty="0" smtClean="0"/>
              <a:t>Wacht</a:t>
            </a:r>
            <a:r>
              <a:rPr lang="de-DE" sz="2800" dirty="0"/>
              <a:t>, steht fest im Glauben, </a:t>
            </a:r>
          </a:p>
          <a:p>
            <a:pPr marL="0" indent="0">
              <a:buNone/>
            </a:pPr>
            <a:r>
              <a:rPr lang="de-DE" sz="2800" dirty="0"/>
              <a:t>seid mannhaft, seid stark!</a:t>
            </a:r>
          </a:p>
          <a:p>
            <a:pPr marL="0" indent="0">
              <a:buNone/>
            </a:pPr>
            <a:endParaRPr lang="de-DE" sz="2800" b="1" dirty="0" smtClean="0"/>
          </a:p>
          <a:p>
            <a:pPr marL="0" indent="0">
              <a:buNone/>
            </a:pPr>
            <a:r>
              <a:rPr lang="de-DE" sz="2800" b="1" dirty="0" smtClean="0"/>
              <a:t>Lasst </a:t>
            </a:r>
            <a:r>
              <a:rPr lang="de-DE" sz="2800" b="1" dirty="0"/>
              <a:t>alles bei euch in Liebe geschehen! 1.Korinther </a:t>
            </a:r>
            <a:r>
              <a:rPr lang="de-DE" sz="2800" b="1" dirty="0" smtClean="0"/>
              <a:t>16,14</a:t>
            </a:r>
          </a:p>
          <a:p>
            <a:pPr marL="0" indent="0">
              <a:buNone/>
            </a:pPr>
            <a:endParaRPr lang="de-DE" sz="2800" b="1" dirty="0"/>
          </a:p>
          <a:p>
            <a:pPr marL="0" indent="0">
              <a:buNone/>
            </a:pPr>
            <a:r>
              <a:rPr lang="de-DE" sz="2800" b="1" dirty="0"/>
              <a:t>Alles vermag ich in dem, der mich kräftigt</a:t>
            </a:r>
            <a:r>
              <a:rPr lang="de-DE" sz="2800" b="1" dirty="0" smtClean="0"/>
              <a:t>. Phi 4,13</a:t>
            </a:r>
          </a:p>
          <a:p>
            <a:pPr marL="0" indent="0">
              <a:buNone/>
            </a:pPr>
            <a:endParaRPr lang="de-DE" sz="2800" b="1" dirty="0"/>
          </a:p>
        </p:txBody>
      </p:sp>
    </p:spTree>
    <p:extLst>
      <p:ext uri="{BB962C8B-B14F-4D97-AF65-F5344CB8AC3E}">
        <p14:creationId xmlns:p14="http://schemas.microsoft.com/office/powerpoint/2010/main" val="3078392380"/>
      </p:ext>
    </p:extLst>
  </p:cSld>
  <p:clrMapOvr>
    <a:masterClrMapping/>
  </p:clrMapOvr>
  <p:transition spd="med">
    <p:pull/>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b="1" dirty="0" smtClean="0"/>
              <a:t>Persönliche Besinnung &amp; Gebetsdienst</a:t>
            </a:r>
            <a:endParaRPr lang="de-DE" b="1" dirty="0"/>
          </a:p>
        </p:txBody>
      </p:sp>
      <p:sp>
        <p:nvSpPr>
          <p:cNvPr id="3" name="Inhaltsplatzhalter 2"/>
          <p:cNvSpPr>
            <a:spLocks noGrp="1"/>
          </p:cNvSpPr>
          <p:nvPr>
            <p:ph idx="1"/>
          </p:nvPr>
        </p:nvSpPr>
        <p:spPr/>
        <p:txBody>
          <a:bodyPr>
            <a:noAutofit/>
          </a:bodyPr>
          <a:lstStyle/>
          <a:p>
            <a:r>
              <a:rPr lang="de-DE" sz="2400" dirty="0" smtClean="0"/>
              <a:t>Was hat der Heilige Geist heute zu DIR geredet?</a:t>
            </a:r>
          </a:p>
          <a:p>
            <a:r>
              <a:rPr lang="de-DE" sz="2400" dirty="0" smtClean="0"/>
              <a:t>Wie wirst Du damit umgehen?</a:t>
            </a:r>
          </a:p>
          <a:p>
            <a:pPr marL="0" indent="0">
              <a:buNone/>
            </a:pPr>
            <a:endParaRPr lang="de-DE" sz="2400" dirty="0"/>
          </a:p>
          <a:p>
            <a:r>
              <a:rPr lang="de-DE" sz="2400" dirty="0" smtClean="0"/>
              <a:t>Wenn Du ein kurzes Segnungsgebet wünschst,</a:t>
            </a:r>
          </a:p>
          <a:p>
            <a:pPr marL="0" indent="0">
              <a:buNone/>
            </a:pPr>
            <a:r>
              <a:rPr lang="de-DE" sz="2400" dirty="0" smtClean="0"/>
              <a:t>      dann komme dazu jetzt einfach nach vorne!</a:t>
            </a:r>
          </a:p>
          <a:p>
            <a:pPr marL="0" indent="0">
              <a:buNone/>
            </a:pPr>
            <a:endParaRPr lang="de-DE" sz="2400" dirty="0"/>
          </a:p>
          <a:p>
            <a:pPr marL="0" indent="0">
              <a:buNone/>
            </a:pPr>
            <a:r>
              <a:rPr lang="de-DE" sz="2400" dirty="0" smtClean="0"/>
              <a:t>Du kannst auch nach dem Gottesdienst unsere Mitarbeiter </a:t>
            </a:r>
          </a:p>
          <a:p>
            <a:pPr marL="0" indent="0">
              <a:buNone/>
            </a:pPr>
            <a:r>
              <a:rPr lang="de-DE" sz="2400" dirty="0" smtClean="0"/>
              <a:t>bezüglich eines Gesprächs mit Gebet ansprechen.</a:t>
            </a:r>
            <a:endParaRPr lang="de-DE" sz="2400" dirty="0"/>
          </a:p>
        </p:txBody>
      </p:sp>
    </p:spTree>
    <p:extLst>
      <p:ext uri="{BB962C8B-B14F-4D97-AF65-F5344CB8AC3E}">
        <p14:creationId xmlns:p14="http://schemas.microsoft.com/office/powerpoint/2010/main" val="3444114231"/>
      </p:ext>
    </p:extLst>
  </p:cSld>
  <p:clrMapOvr>
    <a:masterClrMapping/>
  </p:clrMapOvr>
  <p:transition spd="med">
    <p:pull/>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Grafik 3"/>
          <p:cNvPicPr>
            <a:picLocks noChangeAspect="1"/>
          </p:cNvPicPr>
          <p:nvPr/>
        </p:nvPicPr>
        <p:blipFill>
          <a:blip r:embed="rId2"/>
          <a:stretch>
            <a:fillRect/>
          </a:stretch>
        </p:blipFill>
        <p:spPr>
          <a:xfrm>
            <a:off x="1914525" y="714375"/>
            <a:ext cx="8362950" cy="5429250"/>
          </a:xfrm>
          <a:prstGeom prst="rect">
            <a:avLst/>
          </a:prstGeom>
        </p:spPr>
      </p:pic>
    </p:spTree>
    <p:extLst>
      <p:ext uri="{BB962C8B-B14F-4D97-AF65-F5344CB8AC3E}">
        <p14:creationId xmlns:p14="http://schemas.microsoft.com/office/powerpoint/2010/main" val="1601811213"/>
      </p:ext>
    </p:extLst>
  </p:cSld>
  <p:clrMapOvr>
    <a:masterClrMapping/>
  </p:clrMapOvr>
  <p:transition spd="slow">
    <p:pull/>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1911880" y="2988733"/>
            <a:ext cx="8915399" cy="2262781"/>
          </a:xfrm>
        </p:spPr>
        <p:txBody>
          <a:bodyPr/>
          <a:lstStyle/>
          <a:p>
            <a:r>
              <a:rPr lang="de-DE" dirty="0" smtClean="0"/>
              <a:t>Sitze – Wandle - Stehe</a:t>
            </a:r>
            <a:endParaRPr lang="de-DE" dirty="0"/>
          </a:p>
        </p:txBody>
      </p:sp>
      <p:sp>
        <p:nvSpPr>
          <p:cNvPr id="3" name="Untertitel 2"/>
          <p:cNvSpPr>
            <a:spLocks noGrp="1"/>
          </p:cNvSpPr>
          <p:nvPr>
            <p:ph type="subTitle" idx="1"/>
          </p:nvPr>
        </p:nvSpPr>
        <p:spPr>
          <a:xfrm>
            <a:off x="3084690" y="5466002"/>
            <a:ext cx="8915399" cy="1126283"/>
          </a:xfrm>
        </p:spPr>
        <p:txBody>
          <a:bodyPr>
            <a:normAutofit/>
          </a:bodyPr>
          <a:lstStyle/>
          <a:p>
            <a:r>
              <a:rPr lang="de-DE" sz="2000" b="1" dirty="0" smtClean="0"/>
              <a:t>Verfolge geistliche Mittelziele</a:t>
            </a:r>
          </a:p>
        </p:txBody>
      </p:sp>
    </p:spTree>
    <p:extLst>
      <p:ext uri="{BB962C8B-B14F-4D97-AF65-F5344CB8AC3E}">
        <p14:creationId xmlns:p14="http://schemas.microsoft.com/office/powerpoint/2010/main" val="2582770911"/>
      </p:ext>
    </p:extLst>
  </p:cSld>
  <p:clrMapOvr>
    <a:masterClrMapping/>
  </p:clrMapOvr>
  <p:transition spd="med">
    <p:pull/>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b="1" dirty="0" smtClean="0"/>
              <a:t>Drei wichtige (Mittel-) Ziele:</a:t>
            </a:r>
            <a:endParaRPr lang="de-DE" b="1" dirty="0"/>
          </a:p>
        </p:txBody>
      </p:sp>
      <p:sp>
        <p:nvSpPr>
          <p:cNvPr id="3" name="Inhaltsplatzhalter 2"/>
          <p:cNvSpPr>
            <a:spLocks noGrp="1"/>
          </p:cNvSpPr>
          <p:nvPr>
            <p:ph idx="1"/>
          </p:nvPr>
        </p:nvSpPr>
        <p:spPr>
          <a:xfrm>
            <a:off x="1332089" y="1614311"/>
            <a:ext cx="10859911" cy="4572000"/>
          </a:xfrm>
        </p:spPr>
        <p:txBody>
          <a:bodyPr>
            <a:normAutofit/>
          </a:bodyPr>
          <a:lstStyle/>
          <a:p>
            <a:pPr marL="457200" lvl="0" indent="-457200">
              <a:buClr>
                <a:srgbClr val="A53010"/>
              </a:buClr>
              <a:buAutoNum type="arabicPeriod"/>
            </a:pPr>
            <a:r>
              <a:rPr lang="de-DE" sz="3000" b="1" i="1" dirty="0" smtClean="0">
                <a:solidFill>
                  <a:prstClr val="black">
                    <a:lumMod val="75000"/>
                    <a:lumOff val="25000"/>
                  </a:prstClr>
                </a:solidFill>
              </a:rPr>
              <a:t>Sitze</a:t>
            </a:r>
            <a:r>
              <a:rPr lang="de-DE" sz="3000" b="1" dirty="0" smtClean="0">
                <a:solidFill>
                  <a:prstClr val="black">
                    <a:lumMod val="75000"/>
                    <a:lumOff val="25000"/>
                  </a:prstClr>
                </a:solidFill>
              </a:rPr>
              <a:t> </a:t>
            </a:r>
            <a:r>
              <a:rPr lang="de-DE" sz="3000" dirty="0" smtClean="0">
                <a:solidFill>
                  <a:prstClr val="black">
                    <a:lumMod val="75000"/>
                    <a:lumOff val="25000"/>
                  </a:prstClr>
                </a:solidFill>
              </a:rPr>
              <a:t>– Leistungsfrei in Gott ruhen – Neue Identität – In Christus aus Gnade durch Glauben</a:t>
            </a:r>
          </a:p>
          <a:p>
            <a:pPr marL="457200" lvl="0" indent="-457200">
              <a:buClr>
                <a:srgbClr val="A53010"/>
              </a:buClr>
              <a:buAutoNum type="arabicPeriod"/>
            </a:pPr>
            <a:r>
              <a:rPr lang="de-DE" sz="3000" b="1" i="1" dirty="0" smtClean="0">
                <a:solidFill>
                  <a:prstClr val="black">
                    <a:lumMod val="75000"/>
                    <a:lumOff val="25000"/>
                  </a:prstClr>
                </a:solidFill>
              </a:rPr>
              <a:t>Wandle</a:t>
            </a:r>
            <a:r>
              <a:rPr lang="de-DE" sz="3000" b="1" dirty="0" smtClean="0">
                <a:solidFill>
                  <a:prstClr val="black">
                    <a:lumMod val="75000"/>
                    <a:lumOff val="25000"/>
                  </a:prstClr>
                </a:solidFill>
              </a:rPr>
              <a:t> </a:t>
            </a:r>
            <a:r>
              <a:rPr lang="de-DE" sz="3000" dirty="0" smtClean="0">
                <a:solidFill>
                  <a:prstClr val="black">
                    <a:lumMod val="75000"/>
                    <a:lumOff val="25000"/>
                  </a:prstClr>
                </a:solidFill>
              </a:rPr>
              <a:t>–Dein christusähnlicher Lebensstil aufgrund deiner neuen </a:t>
            </a:r>
            <a:r>
              <a:rPr lang="de-DE" sz="3000" dirty="0">
                <a:solidFill>
                  <a:prstClr val="black">
                    <a:lumMod val="75000"/>
                    <a:lumOff val="25000"/>
                  </a:prstClr>
                </a:solidFill>
              </a:rPr>
              <a:t>Natur </a:t>
            </a:r>
            <a:r>
              <a:rPr lang="de-DE" sz="3000" dirty="0" smtClean="0">
                <a:solidFill>
                  <a:prstClr val="black">
                    <a:lumMod val="75000"/>
                    <a:lumOff val="25000"/>
                  </a:prstClr>
                </a:solidFill>
              </a:rPr>
              <a:t>– in </a:t>
            </a:r>
            <a:r>
              <a:rPr lang="de-DE" sz="3000" dirty="0">
                <a:solidFill>
                  <a:prstClr val="black">
                    <a:lumMod val="75000"/>
                    <a:lumOff val="25000"/>
                  </a:prstClr>
                </a:solidFill>
              </a:rPr>
              <a:t>Liebe leben </a:t>
            </a:r>
            <a:r>
              <a:rPr lang="de-DE" sz="3000" dirty="0" smtClean="0">
                <a:solidFill>
                  <a:prstClr val="black">
                    <a:lumMod val="75000"/>
                    <a:lumOff val="25000"/>
                  </a:prstClr>
                </a:solidFill>
              </a:rPr>
              <a:t>– Wandel im Geist</a:t>
            </a:r>
          </a:p>
          <a:p>
            <a:pPr marL="457200" lvl="0" indent="-457200">
              <a:buClr>
                <a:srgbClr val="A53010"/>
              </a:buClr>
              <a:buAutoNum type="arabicPeriod"/>
            </a:pPr>
            <a:r>
              <a:rPr lang="de-DE" sz="3000" b="1" i="1" dirty="0">
                <a:solidFill>
                  <a:prstClr val="black">
                    <a:lumMod val="75000"/>
                    <a:lumOff val="25000"/>
                  </a:prstClr>
                </a:solidFill>
              </a:rPr>
              <a:t>Stehe</a:t>
            </a:r>
            <a:r>
              <a:rPr lang="de-DE" sz="3000" b="1" dirty="0">
                <a:solidFill>
                  <a:prstClr val="black">
                    <a:lumMod val="75000"/>
                    <a:lumOff val="25000"/>
                  </a:prstClr>
                </a:solidFill>
              </a:rPr>
              <a:t> </a:t>
            </a:r>
            <a:r>
              <a:rPr lang="de-DE" sz="3000" dirty="0">
                <a:solidFill>
                  <a:prstClr val="black">
                    <a:lumMod val="75000"/>
                    <a:lumOff val="25000"/>
                  </a:prstClr>
                </a:solidFill>
              </a:rPr>
              <a:t>– </a:t>
            </a:r>
            <a:r>
              <a:rPr lang="de-DE" sz="3000" dirty="0" smtClean="0">
                <a:solidFill>
                  <a:prstClr val="black">
                    <a:lumMod val="75000"/>
                    <a:lumOff val="25000"/>
                  </a:prstClr>
                </a:solidFill>
              </a:rPr>
              <a:t>Widerstände geistlich überwinden </a:t>
            </a:r>
            <a:r>
              <a:rPr lang="de-DE" sz="3000" dirty="0">
                <a:solidFill>
                  <a:prstClr val="black">
                    <a:lumMod val="75000"/>
                    <a:lumOff val="25000"/>
                  </a:prstClr>
                </a:solidFill>
              </a:rPr>
              <a:t>–</a:t>
            </a:r>
            <a:r>
              <a:rPr lang="de-DE" sz="3000" dirty="0" smtClean="0">
                <a:solidFill>
                  <a:prstClr val="black">
                    <a:lumMod val="75000"/>
                    <a:lumOff val="25000"/>
                  </a:prstClr>
                </a:solidFill>
              </a:rPr>
              <a:t> sich das Feld nicht vom Feind rauben lassen</a:t>
            </a:r>
          </a:p>
        </p:txBody>
      </p:sp>
    </p:spTree>
    <p:extLst>
      <p:ext uri="{BB962C8B-B14F-4D97-AF65-F5344CB8AC3E}">
        <p14:creationId xmlns:p14="http://schemas.microsoft.com/office/powerpoint/2010/main" val="1075994601"/>
      </p:ext>
    </p:extLst>
  </p:cSld>
  <p:clrMapOvr>
    <a:masterClrMapping/>
  </p:clrMapOvr>
  <p:transition spd="med">
    <p:pull/>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2589212" y="693964"/>
            <a:ext cx="8911687" cy="816429"/>
          </a:xfrm>
        </p:spPr>
        <p:txBody>
          <a:bodyPr/>
          <a:lstStyle/>
          <a:p>
            <a:r>
              <a:rPr lang="de-DE" b="1" dirty="0" smtClean="0"/>
              <a:t>Sitze - Leistungsfrei in Gott ruhen</a:t>
            </a:r>
            <a:endParaRPr lang="de-DE" b="1" dirty="0"/>
          </a:p>
        </p:txBody>
      </p:sp>
      <p:sp>
        <p:nvSpPr>
          <p:cNvPr id="3" name="Inhaltsplatzhalter 2"/>
          <p:cNvSpPr>
            <a:spLocks noGrp="1"/>
          </p:cNvSpPr>
          <p:nvPr>
            <p:ph idx="1"/>
          </p:nvPr>
        </p:nvSpPr>
        <p:spPr>
          <a:xfrm>
            <a:off x="2585499" y="2147207"/>
            <a:ext cx="8915400" cy="5551714"/>
          </a:xfrm>
        </p:spPr>
        <p:txBody>
          <a:bodyPr>
            <a:noAutofit/>
          </a:bodyPr>
          <a:lstStyle/>
          <a:p>
            <a:pPr marL="0" indent="0">
              <a:buNone/>
            </a:pPr>
            <a:r>
              <a:rPr lang="de-DE" sz="2800" dirty="0"/>
              <a:t>Doch Gottes Erbarmen ist unbegreiflich groß! </a:t>
            </a:r>
            <a:endParaRPr lang="de-DE" sz="2800" dirty="0" smtClean="0"/>
          </a:p>
          <a:p>
            <a:pPr marL="0" indent="0">
              <a:buNone/>
            </a:pPr>
            <a:r>
              <a:rPr lang="de-DE" sz="2800" dirty="0" smtClean="0"/>
              <a:t>Wir </a:t>
            </a:r>
            <a:r>
              <a:rPr lang="de-DE" sz="2800" dirty="0"/>
              <a:t>waren aufgrund unserer Verfehlungen tot, aber er hat uns so sehr geliebt, dass er uns zusammen mit Christus lebendig gemacht hat. </a:t>
            </a:r>
            <a:endParaRPr lang="de-DE" sz="2800" dirty="0" smtClean="0"/>
          </a:p>
          <a:p>
            <a:pPr marL="0" indent="0">
              <a:buNone/>
            </a:pPr>
            <a:r>
              <a:rPr lang="de-DE" sz="2800" dirty="0" smtClean="0"/>
              <a:t>Ja</a:t>
            </a:r>
            <a:r>
              <a:rPr lang="de-DE" sz="2800" dirty="0"/>
              <a:t>, es ist nichts als Gnade, dass ihr gerettet seid</a:t>
            </a:r>
            <a:r>
              <a:rPr lang="de-DE" sz="2800" dirty="0" smtClean="0"/>
              <a:t>!</a:t>
            </a:r>
          </a:p>
          <a:p>
            <a:pPr marL="0" indent="0">
              <a:buNone/>
            </a:pPr>
            <a:r>
              <a:rPr lang="de-DE" sz="2800" dirty="0" smtClean="0"/>
              <a:t>											Epheser 2,4+5</a:t>
            </a:r>
            <a:endParaRPr lang="de-DE" sz="2800" dirty="0"/>
          </a:p>
        </p:txBody>
      </p:sp>
    </p:spTree>
    <p:extLst>
      <p:ext uri="{BB962C8B-B14F-4D97-AF65-F5344CB8AC3E}">
        <p14:creationId xmlns:p14="http://schemas.microsoft.com/office/powerpoint/2010/main" val="197115490"/>
      </p:ext>
    </p:extLst>
  </p:cSld>
  <p:clrMapOvr>
    <a:masterClrMapping/>
  </p:clrMapOvr>
  <p:transition spd="med">
    <p:pull/>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b="1" dirty="0" smtClean="0"/>
              <a:t>Sitze - Neue Identität</a:t>
            </a:r>
            <a:endParaRPr lang="de-DE" b="1" dirty="0"/>
          </a:p>
        </p:txBody>
      </p:sp>
      <p:sp>
        <p:nvSpPr>
          <p:cNvPr id="3" name="Inhaltsplatzhalter 2"/>
          <p:cNvSpPr>
            <a:spLocks noGrp="1"/>
          </p:cNvSpPr>
          <p:nvPr>
            <p:ph idx="1"/>
          </p:nvPr>
        </p:nvSpPr>
        <p:spPr>
          <a:xfrm>
            <a:off x="2592925" y="1537606"/>
            <a:ext cx="8915400" cy="4634593"/>
          </a:xfrm>
        </p:spPr>
        <p:txBody>
          <a:bodyPr>
            <a:noAutofit/>
          </a:bodyPr>
          <a:lstStyle/>
          <a:p>
            <a:pPr marL="0" indent="0">
              <a:buNone/>
            </a:pPr>
            <a:r>
              <a:rPr lang="de-DE" sz="2800" dirty="0"/>
              <a:t>Zusammen mit Jesus Christus hat er uns vom Tod auferweckt, und zusammen mit ihm hat er uns schon jetzt einen Platz in der himmlischen Welt gegeben, weil wir mit Jesus Christus verbunden sind. </a:t>
            </a:r>
          </a:p>
          <a:p>
            <a:pPr marL="0" indent="0">
              <a:buNone/>
            </a:pPr>
            <a:r>
              <a:rPr lang="de-DE" sz="2800" dirty="0"/>
              <a:t>Bis in alle Ewigkeit  will er damit zeigen, wie überwältigend groß seine Gnade ist, seine Güte, die er uns durch Jesus Christus erwiesen hat</a:t>
            </a:r>
            <a:r>
              <a:rPr lang="de-DE" sz="2800" dirty="0" smtClean="0"/>
              <a:t>. 														Epheser 2,6+7</a:t>
            </a:r>
            <a:endParaRPr lang="de-DE" sz="2800" dirty="0"/>
          </a:p>
        </p:txBody>
      </p:sp>
    </p:spTree>
    <p:extLst>
      <p:ext uri="{BB962C8B-B14F-4D97-AF65-F5344CB8AC3E}">
        <p14:creationId xmlns:p14="http://schemas.microsoft.com/office/powerpoint/2010/main" val="2499652457"/>
      </p:ext>
    </p:extLst>
  </p:cSld>
  <p:clrMapOvr>
    <a:masterClrMapping/>
  </p:clrMapOvr>
  <p:transition spd="med">
    <p:pull/>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b="1" dirty="0" smtClean="0"/>
              <a:t>Sitze - In ihm – Dein </a:t>
            </a:r>
            <a:r>
              <a:rPr lang="de-DE" b="1" dirty="0" err="1" smtClean="0"/>
              <a:t>Gilgal</a:t>
            </a:r>
            <a:endParaRPr lang="de-DE" b="1" dirty="0"/>
          </a:p>
        </p:txBody>
      </p:sp>
      <p:sp>
        <p:nvSpPr>
          <p:cNvPr id="3" name="Inhaltsplatzhalter 2"/>
          <p:cNvSpPr>
            <a:spLocks noGrp="1"/>
          </p:cNvSpPr>
          <p:nvPr>
            <p:ph idx="1"/>
          </p:nvPr>
        </p:nvSpPr>
        <p:spPr>
          <a:xfrm>
            <a:off x="2654526" y="1521278"/>
            <a:ext cx="8915400" cy="4993822"/>
          </a:xfrm>
        </p:spPr>
        <p:txBody>
          <a:bodyPr>
            <a:noAutofit/>
          </a:bodyPr>
          <a:lstStyle/>
          <a:p>
            <a:pPr marL="0" indent="0">
              <a:buNone/>
            </a:pPr>
            <a:r>
              <a:rPr lang="de-DE" sz="2400" dirty="0"/>
              <a:t>Noch einmal: Durch Gottes Gnade seid ihr gerettet, und zwar aufgrund des Glaubens. </a:t>
            </a:r>
            <a:endParaRPr lang="de-DE" sz="2400" dirty="0" smtClean="0"/>
          </a:p>
          <a:p>
            <a:pPr marL="0" indent="0">
              <a:buNone/>
            </a:pPr>
            <a:r>
              <a:rPr lang="de-DE" sz="2400" dirty="0" smtClean="0"/>
              <a:t>Ihr </a:t>
            </a:r>
            <a:r>
              <a:rPr lang="de-DE" sz="2400" dirty="0"/>
              <a:t>verdankt eure Rettung also nicht euch selbst; nein, sie ist Gottes </a:t>
            </a:r>
            <a:r>
              <a:rPr lang="de-DE" sz="2400" dirty="0" smtClean="0"/>
              <a:t>Geschenk. </a:t>
            </a:r>
          </a:p>
          <a:p>
            <a:pPr marL="0" indent="0">
              <a:buNone/>
            </a:pPr>
            <a:r>
              <a:rPr lang="de-DE" sz="2400" dirty="0" smtClean="0"/>
              <a:t>Sie </a:t>
            </a:r>
            <a:r>
              <a:rPr lang="de-DE" sz="2400" dirty="0"/>
              <a:t>gründet sich nicht auf menschliche Leistungen, sodass niemand vor Gott mit irgendetwas großtun </a:t>
            </a:r>
            <a:r>
              <a:rPr lang="de-DE" sz="2400" dirty="0" smtClean="0"/>
              <a:t>kann. Denn </a:t>
            </a:r>
            <a:r>
              <a:rPr lang="de-DE" sz="2400" dirty="0"/>
              <a:t>was wir sind, ist Gottes Werk; </a:t>
            </a:r>
            <a:r>
              <a:rPr lang="de-DE" sz="2400" dirty="0" smtClean="0"/>
              <a:t>er </a:t>
            </a:r>
            <a:r>
              <a:rPr lang="de-DE" sz="2400" dirty="0"/>
              <a:t>hat uns durch Jesus </a:t>
            </a:r>
            <a:r>
              <a:rPr lang="de-DE" sz="2400" dirty="0" smtClean="0"/>
              <a:t>Christus dazu </a:t>
            </a:r>
            <a:r>
              <a:rPr lang="de-DE" sz="2400" dirty="0"/>
              <a:t>geschaffen, das zu tun, was gut und richtig ist. </a:t>
            </a:r>
            <a:endParaRPr lang="de-DE" sz="2400" dirty="0" smtClean="0"/>
          </a:p>
          <a:p>
            <a:pPr marL="0" indent="0">
              <a:buNone/>
            </a:pPr>
            <a:r>
              <a:rPr lang="de-DE" sz="2400" i="1" dirty="0" smtClean="0"/>
              <a:t>Gott </a:t>
            </a:r>
            <a:r>
              <a:rPr lang="de-DE" sz="2400" i="1" dirty="0"/>
              <a:t>hat alles, was wir tun sollen, vorbereitet; an uns ist es nun, das Vorbereitete </a:t>
            </a:r>
            <a:r>
              <a:rPr lang="de-DE" sz="2400" i="1" dirty="0" smtClean="0"/>
              <a:t>auszuführen</a:t>
            </a:r>
            <a:r>
              <a:rPr lang="de-DE" sz="2400" dirty="0" smtClean="0"/>
              <a:t>.			</a:t>
            </a:r>
            <a:r>
              <a:rPr lang="de-DE" sz="2400" dirty="0"/>
              <a:t>Epheser </a:t>
            </a:r>
            <a:r>
              <a:rPr lang="de-DE" sz="2400" dirty="0" smtClean="0"/>
              <a:t>2,8-10</a:t>
            </a:r>
            <a:endParaRPr lang="de-DE" sz="2400" dirty="0"/>
          </a:p>
        </p:txBody>
      </p:sp>
    </p:spTree>
    <p:extLst>
      <p:ext uri="{BB962C8B-B14F-4D97-AF65-F5344CB8AC3E}">
        <p14:creationId xmlns:p14="http://schemas.microsoft.com/office/powerpoint/2010/main" val="3415284837"/>
      </p:ext>
    </p:extLst>
  </p:cSld>
  <p:clrMapOvr>
    <a:masterClrMapping/>
  </p:clrMapOvr>
  <p:transition spd="med">
    <p:pull/>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655947" y="624109"/>
            <a:ext cx="8911687" cy="1280890"/>
          </a:xfrm>
        </p:spPr>
        <p:txBody>
          <a:bodyPr/>
          <a:lstStyle/>
          <a:p>
            <a:r>
              <a:rPr lang="de-DE" b="1" dirty="0" smtClean="0">
                <a:solidFill>
                  <a:prstClr val="black">
                    <a:lumMod val="75000"/>
                    <a:lumOff val="25000"/>
                  </a:prstClr>
                </a:solidFill>
              </a:rPr>
              <a:t>Wandel – gemäß deiner </a:t>
            </a:r>
            <a:r>
              <a:rPr lang="de-DE" b="1" dirty="0">
                <a:solidFill>
                  <a:prstClr val="black">
                    <a:lumMod val="75000"/>
                    <a:lumOff val="25000"/>
                  </a:prstClr>
                </a:solidFill>
              </a:rPr>
              <a:t>neuen Natur</a:t>
            </a:r>
            <a:endParaRPr lang="de-DE" b="1" dirty="0"/>
          </a:p>
        </p:txBody>
      </p:sp>
      <p:sp>
        <p:nvSpPr>
          <p:cNvPr id="3" name="Inhaltsplatzhalter 2"/>
          <p:cNvSpPr>
            <a:spLocks noGrp="1"/>
          </p:cNvSpPr>
          <p:nvPr>
            <p:ph idx="1"/>
          </p:nvPr>
        </p:nvSpPr>
        <p:spPr>
          <a:xfrm>
            <a:off x="1655948" y="1490133"/>
            <a:ext cx="9903874" cy="5367867"/>
          </a:xfrm>
        </p:spPr>
        <p:txBody>
          <a:bodyPr>
            <a:noAutofit/>
          </a:bodyPr>
          <a:lstStyle/>
          <a:p>
            <a:pPr marL="0" indent="0">
              <a:buNone/>
            </a:pPr>
            <a:r>
              <a:rPr lang="de-DE" sz="2800" dirty="0" smtClean="0"/>
              <a:t>Aus </a:t>
            </a:r>
            <a:r>
              <a:rPr lang="de-DE" sz="2800" dirty="0"/>
              <a:t>all diesen Gründen fordere ich euch im Namen des Herrn mit Nachdruck auf, nicht länger wie die Menschen zu leben, die Gott nicht </a:t>
            </a:r>
            <a:r>
              <a:rPr lang="de-DE" sz="2800" dirty="0" smtClean="0"/>
              <a:t>kennen. </a:t>
            </a:r>
          </a:p>
          <a:p>
            <a:pPr marL="0" indent="0">
              <a:buNone/>
            </a:pPr>
            <a:r>
              <a:rPr lang="de-DE" sz="2800" dirty="0" smtClean="0"/>
              <a:t>Ihre </a:t>
            </a:r>
            <a:r>
              <a:rPr lang="de-DE" sz="2800" dirty="0"/>
              <a:t>Gedanken sind auf nichtige Dinge </a:t>
            </a:r>
            <a:r>
              <a:rPr lang="de-DE" sz="2800" dirty="0" smtClean="0"/>
              <a:t>gerichtet,</a:t>
            </a:r>
            <a:r>
              <a:rPr lang="de-DE" sz="2800" dirty="0"/>
              <a:t> ihr Verstand ist wie mit Blindheit geschlagen, </a:t>
            </a:r>
            <a:endParaRPr lang="de-DE" sz="2800" dirty="0" smtClean="0"/>
          </a:p>
          <a:p>
            <a:pPr marL="0" indent="0">
              <a:buNone/>
            </a:pPr>
            <a:r>
              <a:rPr lang="de-DE" sz="2800" dirty="0" smtClean="0"/>
              <a:t>und </a:t>
            </a:r>
            <a:r>
              <a:rPr lang="de-DE" sz="2800" dirty="0"/>
              <a:t>sie haben keinen Anteil an dem Leben, das Gott </a:t>
            </a:r>
            <a:r>
              <a:rPr lang="de-DE" sz="2800" dirty="0" smtClean="0"/>
              <a:t>schenkt. </a:t>
            </a:r>
          </a:p>
          <a:p>
            <a:pPr marL="0" indent="0">
              <a:buNone/>
            </a:pPr>
            <a:r>
              <a:rPr lang="de-DE" sz="2800" dirty="0" smtClean="0"/>
              <a:t>Denn </a:t>
            </a:r>
            <a:r>
              <a:rPr lang="de-DE" sz="2800" dirty="0"/>
              <a:t>in ihrem tiefsten Inneren herrscht eine Unwissenheit, die daher kommt, dass sich ihr Herz gegenüber Gott verschlossen </a:t>
            </a:r>
            <a:r>
              <a:rPr lang="de-DE" sz="2800" dirty="0" smtClean="0"/>
              <a:t>hat.  Epheserbrief 4,17-18</a:t>
            </a:r>
            <a:endParaRPr lang="de-DE" sz="2800" dirty="0"/>
          </a:p>
        </p:txBody>
      </p:sp>
    </p:spTree>
    <p:extLst>
      <p:ext uri="{BB962C8B-B14F-4D97-AF65-F5344CB8AC3E}">
        <p14:creationId xmlns:p14="http://schemas.microsoft.com/office/powerpoint/2010/main" val="1514993610"/>
      </p:ext>
    </p:extLst>
  </p:cSld>
  <p:clrMapOvr>
    <a:masterClrMapping/>
  </p:clrMapOvr>
  <p:transition spd="med">
    <p:pull/>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2197814" y="748288"/>
            <a:ext cx="8911687" cy="1280890"/>
          </a:xfrm>
        </p:spPr>
        <p:txBody>
          <a:bodyPr/>
          <a:lstStyle/>
          <a:p>
            <a:r>
              <a:rPr lang="de-DE" b="1" dirty="0" smtClean="0"/>
              <a:t>Wandel in Liebe</a:t>
            </a:r>
            <a:endParaRPr lang="de-DE" b="1" dirty="0"/>
          </a:p>
        </p:txBody>
      </p:sp>
      <p:sp>
        <p:nvSpPr>
          <p:cNvPr id="3" name="Inhaltsplatzhalter 2"/>
          <p:cNvSpPr>
            <a:spLocks noGrp="1"/>
          </p:cNvSpPr>
          <p:nvPr>
            <p:ph idx="1"/>
          </p:nvPr>
        </p:nvSpPr>
        <p:spPr>
          <a:xfrm>
            <a:off x="2645657" y="1682045"/>
            <a:ext cx="8915400" cy="4854222"/>
          </a:xfrm>
        </p:spPr>
        <p:txBody>
          <a:bodyPr>
            <a:normAutofit/>
          </a:bodyPr>
          <a:lstStyle/>
          <a:p>
            <a:pPr marL="0" indent="0">
              <a:buNone/>
            </a:pPr>
            <a:r>
              <a:rPr lang="de-DE" sz="2800" dirty="0" smtClean="0"/>
              <a:t>Nehmt </a:t>
            </a:r>
            <a:r>
              <a:rPr lang="de-DE" sz="2800" dirty="0"/>
              <a:t>euch daher Gott selbst zum Vorbild; </a:t>
            </a:r>
            <a:endParaRPr lang="de-DE" sz="2800" dirty="0" smtClean="0"/>
          </a:p>
          <a:p>
            <a:pPr marL="0" indent="0">
              <a:buNone/>
            </a:pPr>
            <a:r>
              <a:rPr lang="de-DE" sz="2800" dirty="0" smtClean="0"/>
              <a:t>ihr </a:t>
            </a:r>
            <a:r>
              <a:rPr lang="de-DE" sz="2800" dirty="0"/>
              <a:t>seid doch seine geliebten Kinder</a:t>
            </a:r>
            <a:r>
              <a:rPr lang="de-DE" sz="2800" dirty="0" smtClean="0"/>
              <a:t>!</a:t>
            </a:r>
          </a:p>
          <a:p>
            <a:pPr marL="0" indent="0">
              <a:buNone/>
            </a:pPr>
            <a:r>
              <a:rPr lang="de-DE" sz="2800" dirty="0" smtClean="0"/>
              <a:t>Konkret </a:t>
            </a:r>
            <a:r>
              <a:rPr lang="de-DE" sz="2800" dirty="0"/>
              <a:t>heißt das: Alles, was ihr tut, soll von der Liebe bestimmt sein. </a:t>
            </a:r>
            <a:endParaRPr lang="de-DE" sz="2800" dirty="0" smtClean="0"/>
          </a:p>
          <a:p>
            <a:pPr marL="0" indent="0">
              <a:buNone/>
            </a:pPr>
            <a:r>
              <a:rPr lang="de-DE" sz="2800" dirty="0" smtClean="0"/>
              <a:t>Denn </a:t>
            </a:r>
            <a:r>
              <a:rPr lang="de-DE" sz="2800" dirty="0"/>
              <a:t>auch Christus hat uns seine Liebe erwiesen und hat sein Leben für uns hingegeben </a:t>
            </a:r>
            <a:endParaRPr lang="de-DE" sz="2800" dirty="0" smtClean="0"/>
          </a:p>
          <a:p>
            <a:pPr marL="0" indent="0">
              <a:buNone/>
            </a:pPr>
            <a:r>
              <a:rPr lang="de-DE" sz="2800" dirty="0" smtClean="0"/>
              <a:t>wie </a:t>
            </a:r>
            <a:r>
              <a:rPr lang="de-DE" sz="2800" dirty="0"/>
              <a:t>eine Opfergabe, deren Duft vom Altar zu Gott aufsteigt und an der er Freude </a:t>
            </a:r>
            <a:r>
              <a:rPr lang="de-DE" sz="2800" dirty="0" smtClean="0"/>
              <a:t>hat.</a:t>
            </a:r>
          </a:p>
          <a:p>
            <a:pPr marL="0" indent="0">
              <a:buNone/>
            </a:pPr>
            <a:r>
              <a:rPr lang="de-DE" sz="2800" dirty="0"/>
              <a:t>													</a:t>
            </a:r>
            <a:r>
              <a:rPr lang="de-DE" sz="2800" dirty="0" smtClean="0"/>
              <a:t>Epheser 5,1+2</a:t>
            </a:r>
            <a:endParaRPr lang="de-DE" sz="2800" dirty="0"/>
          </a:p>
        </p:txBody>
      </p:sp>
    </p:spTree>
    <p:extLst>
      <p:ext uri="{BB962C8B-B14F-4D97-AF65-F5344CB8AC3E}">
        <p14:creationId xmlns:p14="http://schemas.microsoft.com/office/powerpoint/2010/main" val="725976482"/>
      </p:ext>
    </p:extLst>
  </p:cSld>
  <p:clrMapOvr>
    <a:masterClrMapping/>
  </p:clrMapOvr>
  <p:transition spd="med">
    <p:pull/>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b="1" dirty="0" smtClean="0"/>
              <a:t>Wandel im Geist </a:t>
            </a:r>
            <a:endParaRPr lang="de-DE" b="1" dirty="0"/>
          </a:p>
        </p:txBody>
      </p:sp>
      <p:sp>
        <p:nvSpPr>
          <p:cNvPr id="3" name="Inhaltsplatzhalter 2"/>
          <p:cNvSpPr>
            <a:spLocks noGrp="1"/>
          </p:cNvSpPr>
          <p:nvPr>
            <p:ph idx="1"/>
          </p:nvPr>
        </p:nvSpPr>
        <p:spPr>
          <a:xfrm>
            <a:off x="2670854" y="1725385"/>
            <a:ext cx="8915400" cy="3777622"/>
          </a:xfrm>
        </p:spPr>
        <p:txBody>
          <a:bodyPr>
            <a:normAutofit/>
          </a:bodyPr>
          <a:lstStyle/>
          <a:p>
            <a:pPr marL="0" indent="0">
              <a:buNone/>
            </a:pPr>
            <a:r>
              <a:rPr lang="de-DE" sz="3200" dirty="0" smtClean="0"/>
              <a:t>Wenn </a:t>
            </a:r>
            <a:r>
              <a:rPr lang="de-DE" sz="3200" dirty="0"/>
              <a:t>wir im Geist leben, so lasst uns auch im Geist wandeln</a:t>
            </a:r>
            <a:r>
              <a:rPr lang="de-DE" sz="3200" dirty="0" smtClean="0"/>
              <a:t>.</a:t>
            </a:r>
          </a:p>
          <a:p>
            <a:pPr marL="0" indent="0">
              <a:buNone/>
            </a:pPr>
            <a:r>
              <a:rPr lang="de-DE" sz="3200" dirty="0" smtClean="0"/>
              <a:t>Denn </a:t>
            </a:r>
            <a:r>
              <a:rPr lang="de-DE" sz="3200" dirty="0"/>
              <a:t>wir sind sein Gebilde, in Christus Jesus geschaffen zu guten Werken, die Gott vorher bereitet hat, damit wir in ihnen wandeln sollen</a:t>
            </a:r>
            <a:r>
              <a:rPr lang="de-DE" sz="3200" dirty="0" smtClean="0"/>
              <a:t>. 					</a:t>
            </a:r>
          </a:p>
          <a:p>
            <a:pPr marL="0" indent="0">
              <a:buNone/>
            </a:pPr>
            <a:r>
              <a:rPr lang="de-DE" sz="3200" dirty="0" smtClean="0"/>
              <a:t>							 Galater 5,25  Epheser 2,10</a:t>
            </a:r>
            <a:endParaRPr lang="de-DE" sz="3200" dirty="0"/>
          </a:p>
        </p:txBody>
      </p:sp>
    </p:spTree>
    <p:extLst>
      <p:ext uri="{BB962C8B-B14F-4D97-AF65-F5344CB8AC3E}">
        <p14:creationId xmlns:p14="http://schemas.microsoft.com/office/powerpoint/2010/main" val="1761141290"/>
      </p:ext>
    </p:extLst>
  </p:cSld>
  <p:clrMapOvr>
    <a:masterClrMapping/>
  </p:clrMapOvr>
  <p:transition spd="med">
    <p:pull/>
  </p:transition>
  <p:timing>
    <p:tnLst>
      <p:par>
        <p:cTn id="1" dur="indefinite" restart="never" nodeType="tmRoot"/>
      </p:par>
    </p:tnLst>
  </p:timing>
</p:sld>
</file>

<file path=ppt/theme/theme1.xml><?xml version="1.0" encoding="utf-8"?>
<a:theme xmlns:a="http://schemas.openxmlformats.org/drawingml/2006/main" name="Fetzen">
  <a:themeElements>
    <a:clrScheme name="Fetze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Fetze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Fetze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0</TotalTime>
  <Words>716</Words>
  <Application>Microsoft Office PowerPoint</Application>
  <PresentationFormat>Breitbild</PresentationFormat>
  <Paragraphs>68</Paragraphs>
  <Slides>15</Slides>
  <Notes>3</Notes>
  <HiddenSlides>0</HiddenSlides>
  <MMClips>0</MMClips>
  <ScaleCrop>false</ScaleCrop>
  <HeadingPairs>
    <vt:vector size="6" baseType="variant">
      <vt:variant>
        <vt:lpstr>Verwendete Schriftarten</vt:lpstr>
      </vt:variant>
      <vt:variant>
        <vt:i4>4</vt:i4>
      </vt:variant>
      <vt:variant>
        <vt:lpstr>Design</vt:lpstr>
      </vt:variant>
      <vt:variant>
        <vt:i4>1</vt:i4>
      </vt:variant>
      <vt:variant>
        <vt:lpstr>Folientitel</vt:lpstr>
      </vt:variant>
      <vt:variant>
        <vt:i4>15</vt:i4>
      </vt:variant>
    </vt:vector>
  </HeadingPairs>
  <TitlesOfParts>
    <vt:vector size="20" baseType="lpstr">
      <vt:lpstr>Arial</vt:lpstr>
      <vt:lpstr>Calibri</vt:lpstr>
      <vt:lpstr>Century Gothic</vt:lpstr>
      <vt:lpstr>Wingdings 3</vt:lpstr>
      <vt:lpstr>Fetzen</vt:lpstr>
      <vt:lpstr>PowerPoint-Präsentation</vt:lpstr>
      <vt:lpstr>Sitze – Wandle - Stehe</vt:lpstr>
      <vt:lpstr>Drei wichtige (Mittel-) Ziele:</vt:lpstr>
      <vt:lpstr>Sitze - Leistungsfrei in Gott ruhen</vt:lpstr>
      <vt:lpstr>Sitze - Neue Identität</vt:lpstr>
      <vt:lpstr>Sitze - In ihm – Dein Gilgal</vt:lpstr>
      <vt:lpstr>Wandel – gemäß deiner neuen Natur</vt:lpstr>
      <vt:lpstr>Wandel in Liebe</vt:lpstr>
      <vt:lpstr>Wandel im Geist </vt:lpstr>
      <vt:lpstr>Widerstehe den bösen Mächten!</vt:lpstr>
      <vt:lpstr>Behalte das Feld, lass es dir nicht vom Feind rauben!</vt:lpstr>
      <vt:lpstr>Drei wichtige (Mittel-) Ziele:</vt:lpstr>
      <vt:lpstr>PowerPoint-Präsentation</vt:lpstr>
      <vt:lpstr>Persönliche Besinnung &amp; Gebetsdienst</vt:lpstr>
      <vt:lpstr>PowerPoint-Präsentation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Roland Wieser</dc:creator>
  <cp:lastModifiedBy>Agape</cp:lastModifiedBy>
  <cp:revision>38</cp:revision>
  <cp:lastPrinted>2021-09-12T05:14:07Z</cp:lastPrinted>
  <dcterms:created xsi:type="dcterms:W3CDTF">2021-07-11T04:29:22Z</dcterms:created>
  <dcterms:modified xsi:type="dcterms:W3CDTF">2022-02-27T10:58:52Z</dcterms:modified>
</cp:coreProperties>
</file>